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Anaheim"/>
      <p:regular r:id="rId16"/>
    </p:embeddedFont>
    <p:embeddedFont>
      <p:font typeface="Bebas Neue"/>
      <p:regular r:id="rId17"/>
    </p:embeddedFont>
    <p:embeddedFont>
      <p:font typeface="Didact Gothic"/>
      <p:regular r:id="rId18"/>
    </p:embeddedFont>
    <p:embeddedFont>
      <p:font typeface="Eagle Lake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BebasNeue-regular.fntdata"/><Relationship Id="rId16" Type="http://schemas.openxmlformats.org/officeDocument/2006/relationships/font" Target="fonts/Anaheim-regular.fntdata"/><Relationship Id="rId19" Type="http://schemas.openxmlformats.org/officeDocument/2006/relationships/font" Target="fonts/EagleLake-regular.fntdata"/><Relationship Id="rId18" Type="http://schemas.openxmlformats.org/officeDocument/2006/relationships/font" Target="fonts/DidactGothic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5d7b96227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5d7b96227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e2a712ff38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e2a712ff3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e2a712ff38_1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e2a712ff38_1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e2a712ff38_1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e2a712ff38_1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e2a712ff38_1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e2a712ff38_1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54dda1946d_6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54dda1946d_6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26.png"/><Relationship Id="rId7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hyperlink" Target="https://bit.ly/3A1uf1Q" TargetMode="External"/><Relationship Id="rId6" Type="http://schemas.openxmlformats.org/officeDocument/2006/relationships/hyperlink" Target="http://bit.ly/2TyoMsr" TargetMode="External"/><Relationship Id="rId7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6000"/>
          </a:blip>
          <a:srcRect b="15626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3524220"/>
            <a:ext cx="9144000" cy="2762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751" y="43701"/>
            <a:ext cx="4599900" cy="37374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;p2"/>
          <p:cNvGrpSpPr/>
          <p:nvPr/>
        </p:nvGrpSpPr>
        <p:grpSpPr>
          <a:xfrm>
            <a:off x="-870200" y="2161925"/>
            <a:ext cx="11339775" cy="3117476"/>
            <a:chOff x="-870200" y="2161925"/>
            <a:chExt cx="11339775" cy="3117476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815875" y="2291625"/>
              <a:ext cx="4653700" cy="298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870200" y="2161925"/>
              <a:ext cx="3966925" cy="25468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oogle Shape;15;p2"/>
          <p:cNvGrpSpPr/>
          <p:nvPr/>
        </p:nvGrpSpPr>
        <p:grpSpPr>
          <a:xfrm>
            <a:off x="1769400" y="185388"/>
            <a:ext cx="1122425" cy="831450"/>
            <a:chOff x="3391100" y="203825"/>
            <a:chExt cx="1122425" cy="831450"/>
          </a:xfrm>
        </p:grpSpPr>
        <p:sp>
          <p:nvSpPr>
            <p:cNvPr id="16" name="Google Shape;16;p2"/>
            <p:cNvSpPr/>
            <p:nvPr/>
          </p:nvSpPr>
          <p:spPr>
            <a:xfrm>
              <a:off x="3942075" y="203825"/>
              <a:ext cx="327100" cy="55150"/>
            </a:xfrm>
            <a:custGeom>
              <a:rect b="b" l="l" r="r" t="t"/>
              <a:pathLst>
                <a:path extrusionOk="0" h="2206" w="13084">
                  <a:moveTo>
                    <a:pt x="2407" y="0"/>
                  </a:moveTo>
                  <a:cubicBezTo>
                    <a:pt x="1826" y="0"/>
                    <a:pt x="1337" y="88"/>
                    <a:pt x="969" y="192"/>
                  </a:cubicBezTo>
                  <a:cubicBezTo>
                    <a:pt x="635" y="275"/>
                    <a:pt x="401" y="359"/>
                    <a:pt x="234" y="426"/>
                  </a:cubicBezTo>
                  <a:cubicBezTo>
                    <a:pt x="84" y="509"/>
                    <a:pt x="0" y="542"/>
                    <a:pt x="0" y="542"/>
                  </a:cubicBezTo>
                  <a:cubicBezTo>
                    <a:pt x="416" y="470"/>
                    <a:pt x="833" y="436"/>
                    <a:pt x="1245" y="436"/>
                  </a:cubicBezTo>
                  <a:cubicBezTo>
                    <a:pt x="2457" y="436"/>
                    <a:pt x="3631" y="733"/>
                    <a:pt x="4629" y="1244"/>
                  </a:cubicBezTo>
                  <a:cubicBezTo>
                    <a:pt x="4963" y="1428"/>
                    <a:pt x="5264" y="1612"/>
                    <a:pt x="5581" y="1846"/>
                  </a:cubicBezTo>
                  <a:cubicBezTo>
                    <a:pt x="5766" y="1962"/>
                    <a:pt x="5936" y="2206"/>
                    <a:pt x="6133" y="2206"/>
                  </a:cubicBezTo>
                  <a:cubicBezTo>
                    <a:pt x="6221" y="2206"/>
                    <a:pt x="6314" y="2158"/>
                    <a:pt x="6416" y="2030"/>
                  </a:cubicBezTo>
                  <a:lnTo>
                    <a:pt x="6734" y="1812"/>
                  </a:lnTo>
                  <a:lnTo>
                    <a:pt x="6951" y="1679"/>
                  </a:lnTo>
                  <a:cubicBezTo>
                    <a:pt x="7553" y="1311"/>
                    <a:pt x="8188" y="1060"/>
                    <a:pt x="8789" y="910"/>
                  </a:cubicBezTo>
                  <a:cubicBezTo>
                    <a:pt x="9385" y="765"/>
                    <a:pt x="9951" y="709"/>
                    <a:pt x="10462" y="709"/>
                  </a:cubicBezTo>
                  <a:cubicBezTo>
                    <a:pt x="11012" y="709"/>
                    <a:pt x="11499" y="773"/>
                    <a:pt x="11897" y="860"/>
                  </a:cubicBezTo>
                  <a:cubicBezTo>
                    <a:pt x="12281" y="927"/>
                    <a:pt x="12582" y="1027"/>
                    <a:pt x="12782" y="1111"/>
                  </a:cubicBezTo>
                  <a:cubicBezTo>
                    <a:pt x="12983" y="1177"/>
                    <a:pt x="13083" y="1228"/>
                    <a:pt x="13083" y="1228"/>
                  </a:cubicBezTo>
                  <a:cubicBezTo>
                    <a:pt x="12040" y="481"/>
                    <a:pt x="10810" y="154"/>
                    <a:pt x="9629" y="154"/>
                  </a:cubicBezTo>
                  <a:cubicBezTo>
                    <a:pt x="8880" y="154"/>
                    <a:pt x="8151" y="286"/>
                    <a:pt x="7503" y="526"/>
                  </a:cubicBezTo>
                  <a:cubicBezTo>
                    <a:pt x="7085" y="676"/>
                    <a:pt x="6684" y="877"/>
                    <a:pt x="6333" y="1094"/>
                  </a:cubicBezTo>
                  <a:cubicBezTo>
                    <a:pt x="6283" y="1127"/>
                    <a:pt x="6249" y="1144"/>
                    <a:pt x="6199" y="1177"/>
                  </a:cubicBezTo>
                  <a:lnTo>
                    <a:pt x="6132" y="1228"/>
                  </a:lnTo>
                  <a:cubicBezTo>
                    <a:pt x="6121" y="1228"/>
                    <a:pt x="6125" y="1235"/>
                    <a:pt x="6124" y="1235"/>
                  </a:cubicBezTo>
                  <a:cubicBezTo>
                    <a:pt x="6123" y="1235"/>
                    <a:pt x="6121" y="1233"/>
                    <a:pt x="6116" y="1228"/>
                  </a:cubicBezTo>
                  <a:cubicBezTo>
                    <a:pt x="6082" y="1194"/>
                    <a:pt x="6082" y="1194"/>
                    <a:pt x="5865" y="1044"/>
                  </a:cubicBezTo>
                  <a:cubicBezTo>
                    <a:pt x="5213" y="609"/>
                    <a:pt x="4545" y="342"/>
                    <a:pt x="3910" y="192"/>
                  </a:cubicBezTo>
                  <a:cubicBezTo>
                    <a:pt x="3363" y="53"/>
                    <a:pt x="2857" y="0"/>
                    <a:pt x="2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216925" y="895325"/>
              <a:ext cx="296600" cy="139950"/>
            </a:xfrm>
            <a:custGeom>
              <a:rect b="b" l="l" r="r" t="t"/>
              <a:pathLst>
                <a:path extrusionOk="0" h="5598" w="11864">
                  <a:moveTo>
                    <a:pt x="268" y="0"/>
                  </a:moveTo>
                  <a:cubicBezTo>
                    <a:pt x="101" y="17"/>
                    <a:pt x="1" y="17"/>
                    <a:pt x="1" y="17"/>
                  </a:cubicBezTo>
                  <a:cubicBezTo>
                    <a:pt x="1621" y="368"/>
                    <a:pt x="3042" y="1270"/>
                    <a:pt x="4027" y="2423"/>
                  </a:cubicBezTo>
                  <a:cubicBezTo>
                    <a:pt x="4278" y="2724"/>
                    <a:pt x="4479" y="3008"/>
                    <a:pt x="4679" y="3342"/>
                  </a:cubicBezTo>
                  <a:cubicBezTo>
                    <a:pt x="4826" y="3542"/>
                    <a:pt x="4887" y="3903"/>
                    <a:pt x="5145" y="3903"/>
                  </a:cubicBezTo>
                  <a:cubicBezTo>
                    <a:pt x="5210" y="3903"/>
                    <a:pt x="5287" y="3880"/>
                    <a:pt x="5381" y="3827"/>
                  </a:cubicBezTo>
                  <a:lnTo>
                    <a:pt x="5748" y="3743"/>
                  </a:lnTo>
                  <a:lnTo>
                    <a:pt x="6016" y="3693"/>
                  </a:lnTo>
                  <a:cubicBezTo>
                    <a:pt x="6345" y="3637"/>
                    <a:pt x="6675" y="3611"/>
                    <a:pt x="6996" y="3611"/>
                  </a:cubicBezTo>
                  <a:cubicBezTo>
                    <a:pt x="7344" y="3611"/>
                    <a:pt x="7683" y="3641"/>
                    <a:pt x="8004" y="3693"/>
                  </a:cubicBezTo>
                  <a:cubicBezTo>
                    <a:pt x="9257" y="3877"/>
                    <a:pt x="10260" y="4378"/>
                    <a:pt x="10895" y="4812"/>
                  </a:cubicBezTo>
                  <a:cubicBezTo>
                    <a:pt x="11229" y="5030"/>
                    <a:pt x="11463" y="5230"/>
                    <a:pt x="11613" y="5381"/>
                  </a:cubicBezTo>
                  <a:cubicBezTo>
                    <a:pt x="11780" y="5514"/>
                    <a:pt x="11864" y="5598"/>
                    <a:pt x="11864" y="5598"/>
                  </a:cubicBezTo>
                  <a:cubicBezTo>
                    <a:pt x="10744" y="3827"/>
                    <a:pt x="8722" y="2908"/>
                    <a:pt x="6951" y="2841"/>
                  </a:cubicBezTo>
                  <a:cubicBezTo>
                    <a:pt x="6877" y="2838"/>
                    <a:pt x="6802" y="2837"/>
                    <a:pt x="6728" y="2837"/>
                  </a:cubicBezTo>
                  <a:cubicBezTo>
                    <a:pt x="6368" y="2837"/>
                    <a:pt x="6011" y="2869"/>
                    <a:pt x="5665" y="2924"/>
                  </a:cubicBezTo>
                  <a:cubicBezTo>
                    <a:pt x="5615" y="2941"/>
                    <a:pt x="5548" y="2941"/>
                    <a:pt x="5498" y="2958"/>
                  </a:cubicBezTo>
                  <a:lnTo>
                    <a:pt x="5414" y="2975"/>
                  </a:lnTo>
                  <a:cubicBezTo>
                    <a:pt x="5381" y="2924"/>
                    <a:pt x="5381" y="2924"/>
                    <a:pt x="5247" y="2707"/>
                  </a:cubicBezTo>
                  <a:cubicBezTo>
                    <a:pt x="4813" y="2056"/>
                    <a:pt x="4278" y="1554"/>
                    <a:pt x="3760" y="1170"/>
                  </a:cubicBezTo>
                  <a:cubicBezTo>
                    <a:pt x="2707" y="418"/>
                    <a:pt x="1705" y="151"/>
                    <a:pt x="1037" y="51"/>
                  </a:cubicBezTo>
                  <a:cubicBezTo>
                    <a:pt x="702" y="17"/>
                    <a:pt x="452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391100" y="421475"/>
              <a:ext cx="296600" cy="139700"/>
            </a:xfrm>
            <a:custGeom>
              <a:rect b="b" l="l" r="r" t="t"/>
              <a:pathLst>
                <a:path extrusionOk="0" h="5588" w="11864">
                  <a:moveTo>
                    <a:pt x="412" y="1"/>
                  </a:moveTo>
                  <a:cubicBezTo>
                    <a:pt x="358" y="1"/>
                    <a:pt x="310" y="3"/>
                    <a:pt x="268" y="7"/>
                  </a:cubicBezTo>
                  <a:lnTo>
                    <a:pt x="1" y="7"/>
                  </a:lnTo>
                  <a:cubicBezTo>
                    <a:pt x="1621" y="358"/>
                    <a:pt x="3042" y="1260"/>
                    <a:pt x="4028" y="2413"/>
                  </a:cubicBezTo>
                  <a:cubicBezTo>
                    <a:pt x="4261" y="2714"/>
                    <a:pt x="4462" y="2998"/>
                    <a:pt x="4679" y="3332"/>
                  </a:cubicBezTo>
                  <a:cubicBezTo>
                    <a:pt x="4828" y="3535"/>
                    <a:pt x="4889" y="3902"/>
                    <a:pt x="5155" y="3902"/>
                  </a:cubicBezTo>
                  <a:cubicBezTo>
                    <a:pt x="5217" y="3902"/>
                    <a:pt x="5292" y="3881"/>
                    <a:pt x="5381" y="3833"/>
                  </a:cubicBezTo>
                  <a:lnTo>
                    <a:pt x="5749" y="3733"/>
                  </a:lnTo>
                  <a:lnTo>
                    <a:pt x="6016" y="3700"/>
                  </a:lnTo>
                  <a:cubicBezTo>
                    <a:pt x="6358" y="3641"/>
                    <a:pt x="6701" y="3616"/>
                    <a:pt x="7035" y="3616"/>
                  </a:cubicBezTo>
                  <a:cubicBezTo>
                    <a:pt x="7369" y="3616"/>
                    <a:pt x="7695" y="3641"/>
                    <a:pt x="8004" y="3683"/>
                  </a:cubicBezTo>
                  <a:cubicBezTo>
                    <a:pt x="9257" y="3867"/>
                    <a:pt x="10260" y="4368"/>
                    <a:pt x="10895" y="4802"/>
                  </a:cubicBezTo>
                  <a:cubicBezTo>
                    <a:pt x="11212" y="5020"/>
                    <a:pt x="11463" y="5220"/>
                    <a:pt x="11613" y="5370"/>
                  </a:cubicBezTo>
                  <a:cubicBezTo>
                    <a:pt x="11780" y="5521"/>
                    <a:pt x="11864" y="5588"/>
                    <a:pt x="11864" y="5588"/>
                  </a:cubicBezTo>
                  <a:cubicBezTo>
                    <a:pt x="10744" y="3816"/>
                    <a:pt x="8723" y="2898"/>
                    <a:pt x="6952" y="2831"/>
                  </a:cubicBezTo>
                  <a:cubicBezTo>
                    <a:pt x="6877" y="2828"/>
                    <a:pt x="6802" y="2826"/>
                    <a:pt x="6727" y="2826"/>
                  </a:cubicBezTo>
                  <a:cubicBezTo>
                    <a:pt x="6364" y="2826"/>
                    <a:pt x="5997" y="2859"/>
                    <a:pt x="5665" y="2914"/>
                  </a:cubicBezTo>
                  <a:cubicBezTo>
                    <a:pt x="5598" y="2931"/>
                    <a:pt x="5548" y="2931"/>
                    <a:pt x="5498" y="2948"/>
                  </a:cubicBezTo>
                  <a:lnTo>
                    <a:pt x="5414" y="2964"/>
                  </a:lnTo>
                  <a:cubicBezTo>
                    <a:pt x="5381" y="2914"/>
                    <a:pt x="5381" y="2914"/>
                    <a:pt x="5247" y="2697"/>
                  </a:cubicBezTo>
                  <a:cubicBezTo>
                    <a:pt x="4813" y="2045"/>
                    <a:pt x="4278" y="1544"/>
                    <a:pt x="3760" y="1160"/>
                  </a:cubicBezTo>
                  <a:cubicBezTo>
                    <a:pt x="2708" y="408"/>
                    <a:pt x="1705" y="141"/>
                    <a:pt x="1037" y="57"/>
                  </a:cubicBezTo>
                  <a:cubicBezTo>
                    <a:pt x="786" y="19"/>
                    <a:pt x="573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876963" y="185412"/>
            <a:ext cx="7927089" cy="4550401"/>
            <a:chOff x="876963" y="185412"/>
            <a:chExt cx="7927089" cy="4550401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56425" y="4472187"/>
              <a:ext cx="263626" cy="2636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" name="Google Shape;21;p2"/>
            <p:cNvGrpSpPr/>
            <p:nvPr/>
          </p:nvGrpSpPr>
          <p:grpSpPr>
            <a:xfrm>
              <a:off x="876963" y="185412"/>
              <a:ext cx="7927089" cy="2640601"/>
              <a:chOff x="876963" y="185412"/>
              <a:chExt cx="7927089" cy="2640601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540425" y="2562387"/>
                <a:ext cx="263626" cy="2636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76963" y="185412"/>
                <a:ext cx="263626" cy="2636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4" name="Google Shape;24;p2"/>
          <p:cNvSpPr txBox="1"/>
          <p:nvPr>
            <p:ph type="ctrTitle"/>
          </p:nvPr>
        </p:nvSpPr>
        <p:spPr>
          <a:xfrm>
            <a:off x="1824000" y="1892425"/>
            <a:ext cx="5496000" cy="994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idx="1" type="subTitle"/>
          </p:nvPr>
        </p:nvSpPr>
        <p:spPr>
          <a:xfrm>
            <a:off x="1824000" y="2930525"/>
            <a:ext cx="5496000" cy="44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 rotWithShape="1">
          <a:blip r:embed="rId2">
            <a:alphaModFix amt="26000"/>
          </a:blip>
          <a:srcRect b="279" l="0" r="0" t="0"/>
          <a:stretch/>
        </p:blipFill>
        <p:spPr>
          <a:xfrm rot="10800000">
            <a:off x="-44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/>
          <p:nvPr/>
        </p:nvSpPr>
        <p:spPr>
          <a:xfrm flipH="1">
            <a:off x="7324027" y="256810"/>
            <a:ext cx="493987" cy="232670"/>
          </a:xfrm>
          <a:custGeom>
            <a:rect b="b" l="l" r="r" t="t"/>
            <a:pathLst>
              <a:path extrusionOk="0" h="5588" w="11864">
                <a:moveTo>
                  <a:pt x="412" y="1"/>
                </a:moveTo>
                <a:cubicBezTo>
                  <a:pt x="358" y="1"/>
                  <a:pt x="310" y="3"/>
                  <a:pt x="268" y="7"/>
                </a:cubicBezTo>
                <a:lnTo>
                  <a:pt x="1" y="7"/>
                </a:lnTo>
                <a:cubicBezTo>
                  <a:pt x="1621" y="358"/>
                  <a:pt x="3042" y="1260"/>
                  <a:pt x="4028" y="2413"/>
                </a:cubicBezTo>
                <a:cubicBezTo>
                  <a:pt x="4261" y="2714"/>
                  <a:pt x="4462" y="2998"/>
                  <a:pt x="4679" y="3332"/>
                </a:cubicBezTo>
                <a:cubicBezTo>
                  <a:pt x="4828" y="3535"/>
                  <a:pt x="4889" y="3902"/>
                  <a:pt x="5155" y="3902"/>
                </a:cubicBezTo>
                <a:cubicBezTo>
                  <a:pt x="5217" y="3902"/>
                  <a:pt x="5292" y="3881"/>
                  <a:pt x="5381" y="3833"/>
                </a:cubicBezTo>
                <a:lnTo>
                  <a:pt x="5749" y="3733"/>
                </a:lnTo>
                <a:lnTo>
                  <a:pt x="6016" y="3700"/>
                </a:lnTo>
                <a:cubicBezTo>
                  <a:pt x="6358" y="3641"/>
                  <a:pt x="6701" y="3616"/>
                  <a:pt x="7035" y="3616"/>
                </a:cubicBezTo>
                <a:cubicBezTo>
                  <a:pt x="7369" y="3616"/>
                  <a:pt x="7695" y="3641"/>
                  <a:pt x="8004" y="3683"/>
                </a:cubicBezTo>
                <a:cubicBezTo>
                  <a:pt x="9257" y="3867"/>
                  <a:pt x="10260" y="4368"/>
                  <a:pt x="10895" y="4802"/>
                </a:cubicBezTo>
                <a:cubicBezTo>
                  <a:pt x="11212" y="5020"/>
                  <a:pt x="11463" y="5220"/>
                  <a:pt x="11613" y="5370"/>
                </a:cubicBezTo>
                <a:cubicBezTo>
                  <a:pt x="11780" y="5521"/>
                  <a:pt x="11864" y="5588"/>
                  <a:pt x="11864" y="5588"/>
                </a:cubicBezTo>
                <a:cubicBezTo>
                  <a:pt x="10744" y="3816"/>
                  <a:pt x="8723" y="2898"/>
                  <a:pt x="6952" y="2831"/>
                </a:cubicBezTo>
                <a:cubicBezTo>
                  <a:pt x="6877" y="2828"/>
                  <a:pt x="6802" y="2826"/>
                  <a:pt x="6727" y="2826"/>
                </a:cubicBezTo>
                <a:cubicBezTo>
                  <a:pt x="6364" y="2826"/>
                  <a:pt x="5997" y="2859"/>
                  <a:pt x="5665" y="2914"/>
                </a:cubicBezTo>
                <a:cubicBezTo>
                  <a:pt x="5598" y="2931"/>
                  <a:pt x="5548" y="2931"/>
                  <a:pt x="5498" y="2948"/>
                </a:cubicBezTo>
                <a:lnTo>
                  <a:pt x="5414" y="2964"/>
                </a:lnTo>
                <a:cubicBezTo>
                  <a:pt x="5381" y="2914"/>
                  <a:pt x="5381" y="2914"/>
                  <a:pt x="5247" y="2697"/>
                </a:cubicBezTo>
                <a:cubicBezTo>
                  <a:pt x="4813" y="2045"/>
                  <a:pt x="4278" y="1544"/>
                  <a:pt x="3760" y="1160"/>
                </a:cubicBezTo>
                <a:cubicBezTo>
                  <a:pt x="2708" y="408"/>
                  <a:pt x="1705" y="141"/>
                  <a:pt x="1037" y="57"/>
                </a:cubicBezTo>
                <a:cubicBezTo>
                  <a:pt x="786" y="19"/>
                  <a:pt x="573" y="1"/>
                  <a:pt x="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1"/>
          <p:cNvSpPr txBox="1"/>
          <p:nvPr>
            <p:ph hasCustomPrompt="1" type="title"/>
          </p:nvPr>
        </p:nvSpPr>
        <p:spPr>
          <a:xfrm>
            <a:off x="1979600" y="1390575"/>
            <a:ext cx="5184900" cy="1103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7" name="Google Shape;117;p11"/>
          <p:cNvSpPr txBox="1"/>
          <p:nvPr>
            <p:ph idx="1" type="subTitle"/>
          </p:nvPr>
        </p:nvSpPr>
        <p:spPr>
          <a:xfrm>
            <a:off x="1979600" y="2646225"/>
            <a:ext cx="51849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18" name="Google Shape;11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215" y="3548000"/>
            <a:ext cx="9242424" cy="27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289079">
            <a:off x="-2040392" y="2167907"/>
            <a:ext cx="4456825" cy="286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3"/>
          <p:cNvPicPr preferRelativeResize="0"/>
          <p:nvPr/>
        </p:nvPicPr>
        <p:blipFill rotWithShape="1">
          <a:blip r:embed="rId2">
            <a:alphaModFix amt="66000"/>
          </a:blip>
          <a:srcRect b="15626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42867">
            <a:off x="-2678413" y="-1455874"/>
            <a:ext cx="6080157" cy="3903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8170" y="4315325"/>
            <a:ext cx="943005" cy="4041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13"/>
          <p:cNvGrpSpPr/>
          <p:nvPr/>
        </p:nvGrpSpPr>
        <p:grpSpPr>
          <a:xfrm>
            <a:off x="-4856952" y="-2876332"/>
            <a:ext cx="18188549" cy="12332008"/>
            <a:chOff x="-4856952" y="-2876332"/>
            <a:chExt cx="18188549" cy="12332008"/>
          </a:xfrm>
        </p:grpSpPr>
        <p:pic>
          <p:nvPicPr>
            <p:cNvPr id="126" name="Google Shape;12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2159476">
              <a:off x="-4226430" y="3538969"/>
              <a:ext cx="6765256" cy="43434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7542867">
              <a:off x="6932150" y="-1220424"/>
              <a:ext cx="6080157" cy="3903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31679">
              <a:off x="-2693776" y="-1770098"/>
              <a:ext cx="5391227" cy="4380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" name="Google Shape;129;p13"/>
          <p:cNvGrpSpPr/>
          <p:nvPr/>
        </p:nvGrpSpPr>
        <p:grpSpPr>
          <a:xfrm>
            <a:off x="210375" y="42537"/>
            <a:ext cx="8744351" cy="5159184"/>
            <a:chOff x="210375" y="42537"/>
            <a:chExt cx="8744351" cy="5159184"/>
          </a:xfrm>
        </p:grpSpPr>
        <p:pic>
          <p:nvPicPr>
            <p:cNvPr id="130" name="Google Shape;130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89500" y="4899147"/>
              <a:ext cx="302574" cy="302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375" y="1247672"/>
              <a:ext cx="302574" cy="302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26063" y="42537"/>
              <a:ext cx="263626" cy="263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91400" y="2590842"/>
              <a:ext cx="163326" cy="1633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" name="Google Shape;13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692319" y="1841638"/>
            <a:ext cx="2142300" cy="484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3"/>
          <p:cNvSpPr txBox="1"/>
          <p:nvPr>
            <p:ph idx="2" type="subTitle"/>
          </p:nvPr>
        </p:nvSpPr>
        <p:spPr>
          <a:xfrm>
            <a:off x="5692319" y="1229475"/>
            <a:ext cx="2142300" cy="484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idx="3" type="subTitle"/>
          </p:nvPr>
        </p:nvSpPr>
        <p:spPr>
          <a:xfrm>
            <a:off x="5692319" y="3065963"/>
            <a:ext cx="2142300" cy="484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idx="4" type="subTitle"/>
          </p:nvPr>
        </p:nvSpPr>
        <p:spPr>
          <a:xfrm>
            <a:off x="5692319" y="3678125"/>
            <a:ext cx="2142300" cy="484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3"/>
          <p:cNvSpPr txBox="1"/>
          <p:nvPr>
            <p:ph idx="5" type="subTitle"/>
          </p:nvPr>
        </p:nvSpPr>
        <p:spPr>
          <a:xfrm>
            <a:off x="5692319" y="2453800"/>
            <a:ext cx="2142300" cy="484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hasCustomPrompt="1" idx="6" type="title"/>
          </p:nvPr>
        </p:nvSpPr>
        <p:spPr>
          <a:xfrm>
            <a:off x="1309394" y="1841628"/>
            <a:ext cx="734700" cy="484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/>
          <p:nvPr>
            <p:ph hasCustomPrompt="1" idx="7" type="title"/>
          </p:nvPr>
        </p:nvSpPr>
        <p:spPr>
          <a:xfrm>
            <a:off x="1309381" y="3065959"/>
            <a:ext cx="734700" cy="484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13"/>
          <p:cNvSpPr txBox="1"/>
          <p:nvPr>
            <p:ph hasCustomPrompt="1" idx="8" type="title"/>
          </p:nvPr>
        </p:nvSpPr>
        <p:spPr>
          <a:xfrm>
            <a:off x="1309381" y="1229463"/>
            <a:ext cx="734700" cy="484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/>
          <p:nvPr>
            <p:ph hasCustomPrompt="1" idx="9" type="title"/>
          </p:nvPr>
        </p:nvSpPr>
        <p:spPr>
          <a:xfrm>
            <a:off x="1309381" y="3678125"/>
            <a:ext cx="734700" cy="484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/>
          <p:nvPr>
            <p:ph hasCustomPrompt="1" idx="13" type="title"/>
          </p:nvPr>
        </p:nvSpPr>
        <p:spPr>
          <a:xfrm flipH="1">
            <a:off x="1309381" y="2453794"/>
            <a:ext cx="734700" cy="484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13"/>
          <p:cNvSpPr txBox="1"/>
          <p:nvPr>
            <p:ph idx="14" type="subTitle"/>
          </p:nvPr>
        </p:nvSpPr>
        <p:spPr>
          <a:xfrm>
            <a:off x="2216100" y="2453794"/>
            <a:ext cx="3304200" cy="484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Eagle Lake"/>
                <a:ea typeface="Eagle Lake"/>
                <a:cs typeface="Eagle Lake"/>
                <a:sym typeface="Eagle Lak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13"/>
          <p:cNvSpPr txBox="1"/>
          <p:nvPr>
            <p:ph idx="15" type="subTitle"/>
          </p:nvPr>
        </p:nvSpPr>
        <p:spPr>
          <a:xfrm>
            <a:off x="2216100" y="1229463"/>
            <a:ext cx="3304200" cy="484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Eagle Lake"/>
                <a:ea typeface="Eagle Lake"/>
                <a:cs typeface="Eagle Lake"/>
                <a:sym typeface="Eagle Lak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" name="Google Shape;147;p13"/>
          <p:cNvSpPr txBox="1"/>
          <p:nvPr>
            <p:ph idx="16" type="subTitle"/>
          </p:nvPr>
        </p:nvSpPr>
        <p:spPr>
          <a:xfrm>
            <a:off x="2216100" y="1841628"/>
            <a:ext cx="3304200" cy="484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Eagle Lake"/>
                <a:ea typeface="Eagle Lake"/>
                <a:cs typeface="Eagle Lake"/>
                <a:sym typeface="Eagle Lak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8" name="Google Shape;148;p13"/>
          <p:cNvSpPr txBox="1"/>
          <p:nvPr>
            <p:ph idx="17" type="subTitle"/>
          </p:nvPr>
        </p:nvSpPr>
        <p:spPr>
          <a:xfrm>
            <a:off x="2216100" y="3678125"/>
            <a:ext cx="3304200" cy="484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Eagle Lake"/>
                <a:ea typeface="Eagle Lake"/>
                <a:cs typeface="Eagle Lake"/>
                <a:sym typeface="Eagle Lak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p13"/>
          <p:cNvSpPr txBox="1"/>
          <p:nvPr>
            <p:ph idx="18" type="subTitle"/>
          </p:nvPr>
        </p:nvSpPr>
        <p:spPr>
          <a:xfrm>
            <a:off x="2216100" y="3065959"/>
            <a:ext cx="3304200" cy="484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Eagle Lake"/>
                <a:ea typeface="Eagle Lake"/>
                <a:cs typeface="Eagle Lake"/>
                <a:sym typeface="Eagle Lak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4"/>
          <p:cNvPicPr preferRelativeResize="0"/>
          <p:nvPr/>
        </p:nvPicPr>
        <p:blipFill rotWithShape="1">
          <a:blip r:embed="rId2">
            <a:alphaModFix amt="66000"/>
          </a:blip>
          <a:srcRect b="15626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97016" y="3921580"/>
            <a:ext cx="8533776" cy="25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8181113" y="463300"/>
            <a:ext cx="804125" cy="344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068161" y="-1301521"/>
            <a:ext cx="5735076" cy="3682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14"/>
          <p:cNvGrpSpPr/>
          <p:nvPr/>
        </p:nvGrpSpPr>
        <p:grpSpPr>
          <a:xfrm>
            <a:off x="1858836" y="263527"/>
            <a:ext cx="782280" cy="518976"/>
            <a:chOff x="2991050" y="561725"/>
            <a:chExt cx="649518" cy="430865"/>
          </a:xfrm>
        </p:grpSpPr>
        <p:sp>
          <p:nvSpPr>
            <p:cNvPr id="156" name="Google Shape;156;p14"/>
            <p:cNvSpPr/>
            <p:nvPr/>
          </p:nvSpPr>
          <p:spPr>
            <a:xfrm>
              <a:off x="3313043" y="937290"/>
              <a:ext cx="327525" cy="55300"/>
            </a:xfrm>
            <a:custGeom>
              <a:rect b="b" l="l" r="r" t="t"/>
              <a:pathLst>
                <a:path extrusionOk="0" h="2212" w="13101">
                  <a:moveTo>
                    <a:pt x="2417" y="1"/>
                  </a:moveTo>
                  <a:cubicBezTo>
                    <a:pt x="1837" y="1"/>
                    <a:pt x="1354" y="88"/>
                    <a:pt x="986" y="192"/>
                  </a:cubicBezTo>
                  <a:cubicBezTo>
                    <a:pt x="652" y="275"/>
                    <a:pt x="402" y="359"/>
                    <a:pt x="251" y="426"/>
                  </a:cubicBezTo>
                  <a:cubicBezTo>
                    <a:pt x="84" y="509"/>
                    <a:pt x="1" y="543"/>
                    <a:pt x="1" y="543"/>
                  </a:cubicBezTo>
                  <a:cubicBezTo>
                    <a:pt x="416" y="470"/>
                    <a:pt x="833" y="436"/>
                    <a:pt x="1246" y="436"/>
                  </a:cubicBezTo>
                  <a:cubicBezTo>
                    <a:pt x="2458" y="436"/>
                    <a:pt x="3632" y="733"/>
                    <a:pt x="4629" y="1244"/>
                  </a:cubicBezTo>
                  <a:cubicBezTo>
                    <a:pt x="4980" y="1428"/>
                    <a:pt x="5264" y="1612"/>
                    <a:pt x="5581" y="1846"/>
                  </a:cubicBezTo>
                  <a:cubicBezTo>
                    <a:pt x="5769" y="1963"/>
                    <a:pt x="5948" y="2211"/>
                    <a:pt x="6148" y="2211"/>
                  </a:cubicBezTo>
                  <a:cubicBezTo>
                    <a:pt x="6233" y="2211"/>
                    <a:pt x="6322" y="2166"/>
                    <a:pt x="6417" y="2046"/>
                  </a:cubicBezTo>
                  <a:lnTo>
                    <a:pt x="6734" y="1812"/>
                  </a:lnTo>
                  <a:lnTo>
                    <a:pt x="6968" y="1679"/>
                  </a:lnTo>
                  <a:cubicBezTo>
                    <a:pt x="7553" y="1311"/>
                    <a:pt x="8188" y="1061"/>
                    <a:pt x="8806" y="910"/>
                  </a:cubicBezTo>
                  <a:cubicBezTo>
                    <a:pt x="9394" y="765"/>
                    <a:pt x="9959" y="709"/>
                    <a:pt x="10471" y="709"/>
                  </a:cubicBezTo>
                  <a:cubicBezTo>
                    <a:pt x="11020" y="709"/>
                    <a:pt x="11508" y="774"/>
                    <a:pt x="11897" y="860"/>
                  </a:cubicBezTo>
                  <a:cubicBezTo>
                    <a:pt x="12281" y="944"/>
                    <a:pt x="12582" y="1027"/>
                    <a:pt x="12783" y="1111"/>
                  </a:cubicBezTo>
                  <a:cubicBezTo>
                    <a:pt x="12983" y="1178"/>
                    <a:pt x="13100" y="1228"/>
                    <a:pt x="13100" y="1228"/>
                  </a:cubicBezTo>
                  <a:cubicBezTo>
                    <a:pt x="12057" y="481"/>
                    <a:pt x="10821" y="154"/>
                    <a:pt x="9639" y="154"/>
                  </a:cubicBezTo>
                  <a:cubicBezTo>
                    <a:pt x="8889" y="154"/>
                    <a:pt x="8162" y="286"/>
                    <a:pt x="7519" y="526"/>
                  </a:cubicBezTo>
                  <a:cubicBezTo>
                    <a:pt x="7085" y="676"/>
                    <a:pt x="6701" y="877"/>
                    <a:pt x="6350" y="1094"/>
                  </a:cubicBezTo>
                  <a:cubicBezTo>
                    <a:pt x="6300" y="1127"/>
                    <a:pt x="6250" y="1144"/>
                    <a:pt x="6216" y="1178"/>
                  </a:cubicBezTo>
                  <a:lnTo>
                    <a:pt x="6133" y="1228"/>
                  </a:lnTo>
                  <a:cubicBezTo>
                    <a:pt x="6082" y="1194"/>
                    <a:pt x="6082" y="1194"/>
                    <a:pt x="5865" y="1044"/>
                  </a:cubicBezTo>
                  <a:cubicBezTo>
                    <a:pt x="5230" y="609"/>
                    <a:pt x="4545" y="342"/>
                    <a:pt x="3927" y="192"/>
                  </a:cubicBezTo>
                  <a:cubicBezTo>
                    <a:pt x="3373" y="53"/>
                    <a:pt x="2866" y="1"/>
                    <a:pt x="2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2991050" y="561725"/>
              <a:ext cx="296600" cy="139700"/>
            </a:xfrm>
            <a:custGeom>
              <a:rect b="b" l="l" r="r" t="t"/>
              <a:pathLst>
                <a:path extrusionOk="0" h="5588" w="11864">
                  <a:moveTo>
                    <a:pt x="412" y="1"/>
                  </a:moveTo>
                  <a:cubicBezTo>
                    <a:pt x="358" y="1"/>
                    <a:pt x="310" y="3"/>
                    <a:pt x="268" y="7"/>
                  </a:cubicBezTo>
                  <a:lnTo>
                    <a:pt x="1" y="7"/>
                  </a:lnTo>
                  <a:cubicBezTo>
                    <a:pt x="1621" y="358"/>
                    <a:pt x="3042" y="1260"/>
                    <a:pt x="4028" y="2413"/>
                  </a:cubicBezTo>
                  <a:cubicBezTo>
                    <a:pt x="4261" y="2714"/>
                    <a:pt x="4462" y="2998"/>
                    <a:pt x="4679" y="3332"/>
                  </a:cubicBezTo>
                  <a:cubicBezTo>
                    <a:pt x="4828" y="3535"/>
                    <a:pt x="4889" y="3902"/>
                    <a:pt x="5155" y="3902"/>
                  </a:cubicBezTo>
                  <a:cubicBezTo>
                    <a:pt x="5217" y="3902"/>
                    <a:pt x="5292" y="3881"/>
                    <a:pt x="5381" y="3833"/>
                  </a:cubicBezTo>
                  <a:lnTo>
                    <a:pt x="5749" y="3733"/>
                  </a:lnTo>
                  <a:lnTo>
                    <a:pt x="6016" y="3700"/>
                  </a:lnTo>
                  <a:cubicBezTo>
                    <a:pt x="6358" y="3641"/>
                    <a:pt x="6701" y="3616"/>
                    <a:pt x="7035" y="3616"/>
                  </a:cubicBezTo>
                  <a:cubicBezTo>
                    <a:pt x="7369" y="3616"/>
                    <a:pt x="7695" y="3641"/>
                    <a:pt x="8004" y="3683"/>
                  </a:cubicBezTo>
                  <a:cubicBezTo>
                    <a:pt x="9257" y="3867"/>
                    <a:pt x="10260" y="4368"/>
                    <a:pt x="10895" y="4802"/>
                  </a:cubicBezTo>
                  <a:cubicBezTo>
                    <a:pt x="11212" y="5020"/>
                    <a:pt x="11463" y="5220"/>
                    <a:pt x="11613" y="5370"/>
                  </a:cubicBezTo>
                  <a:cubicBezTo>
                    <a:pt x="11780" y="5521"/>
                    <a:pt x="11864" y="5588"/>
                    <a:pt x="11864" y="5588"/>
                  </a:cubicBezTo>
                  <a:cubicBezTo>
                    <a:pt x="10744" y="3816"/>
                    <a:pt x="8723" y="2898"/>
                    <a:pt x="6952" y="2831"/>
                  </a:cubicBezTo>
                  <a:cubicBezTo>
                    <a:pt x="6877" y="2828"/>
                    <a:pt x="6802" y="2826"/>
                    <a:pt x="6727" y="2826"/>
                  </a:cubicBezTo>
                  <a:cubicBezTo>
                    <a:pt x="6364" y="2826"/>
                    <a:pt x="5997" y="2859"/>
                    <a:pt x="5665" y="2914"/>
                  </a:cubicBezTo>
                  <a:cubicBezTo>
                    <a:pt x="5598" y="2931"/>
                    <a:pt x="5548" y="2931"/>
                    <a:pt x="5498" y="2948"/>
                  </a:cubicBezTo>
                  <a:lnTo>
                    <a:pt x="5414" y="2964"/>
                  </a:lnTo>
                  <a:cubicBezTo>
                    <a:pt x="5381" y="2914"/>
                    <a:pt x="5381" y="2914"/>
                    <a:pt x="5247" y="2697"/>
                  </a:cubicBezTo>
                  <a:cubicBezTo>
                    <a:pt x="4813" y="2045"/>
                    <a:pt x="4278" y="1544"/>
                    <a:pt x="3760" y="1160"/>
                  </a:cubicBezTo>
                  <a:cubicBezTo>
                    <a:pt x="2708" y="408"/>
                    <a:pt x="1705" y="141"/>
                    <a:pt x="1037" y="57"/>
                  </a:cubicBezTo>
                  <a:cubicBezTo>
                    <a:pt x="786" y="19"/>
                    <a:pt x="573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" name="Google Shape;158;p14"/>
          <p:cNvGrpSpPr/>
          <p:nvPr/>
        </p:nvGrpSpPr>
        <p:grpSpPr>
          <a:xfrm>
            <a:off x="713225" y="235572"/>
            <a:ext cx="4897276" cy="4608559"/>
            <a:chOff x="713225" y="235572"/>
            <a:chExt cx="4897276" cy="4608559"/>
          </a:xfrm>
        </p:grpSpPr>
        <p:grpSp>
          <p:nvGrpSpPr>
            <p:cNvPr id="159" name="Google Shape;159;p14"/>
            <p:cNvGrpSpPr/>
            <p:nvPr/>
          </p:nvGrpSpPr>
          <p:grpSpPr>
            <a:xfrm>
              <a:off x="713225" y="235572"/>
              <a:ext cx="4897276" cy="302574"/>
              <a:chOff x="713225" y="235572"/>
              <a:chExt cx="4897276" cy="302574"/>
            </a:xfrm>
          </p:grpSpPr>
          <p:pic>
            <p:nvPicPr>
              <p:cNvPr id="160" name="Google Shape;160;p1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13225" y="235572"/>
                <a:ext cx="302574" cy="3025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1" name="Google Shape;161;p1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447175" y="263517"/>
                <a:ext cx="163326" cy="163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2" name="Google Shape;162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89775" y="4680805"/>
              <a:ext cx="163326" cy="1633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14"/>
          <p:cNvSpPr txBox="1"/>
          <p:nvPr>
            <p:ph type="title"/>
          </p:nvPr>
        </p:nvSpPr>
        <p:spPr>
          <a:xfrm>
            <a:off x="1482750" y="2233525"/>
            <a:ext cx="61785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4" name="Google Shape;164;p14"/>
          <p:cNvSpPr txBox="1"/>
          <p:nvPr>
            <p:ph hasCustomPrompt="1" idx="2" type="title"/>
          </p:nvPr>
        </p:nvSpPr>
        <p:spPr>
          <a:xfrm>
            <a:off x="3951300" y="965200"/>
            <a:ext cx="1241400" cy="1125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14"/>
          <p:cNvSpPr txBox="1"/>
          <p:nvPr>
            <p:ph idx="1" type="subTitle"/>
          </p:nvPr>
        </p:nvSpPr>
        <p:spPr>
          <a:xfrm>
            <a:off x="1482750" y="3138550"/>
            <a:ext cx="6178500" cy="375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5"/>
          <p:cNvPicPr preferRelativeResize="0"/>
          <p:nvPr/>
        </p:nvPicPr>
        <p:blipFill rotWithShape="1">
          <a:blip r:embed="rId2">
            <a:alphaModFix amt="66000"/>
          </a:blip>
          <a:srcRect b="15626" l="0" r="0" t="0"/>
          <a:stretch/>
        </p:blipFill>
        <p:spPr>
          <a:xfrm flipH="1">
            <a:off x="-1004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63973" y="3182350"/>
            <a:ext cx="6276802" cy="336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15"/>
          <p:cNvGrpSpPr/>
          <p:nvPr/>
        </p:nvGrpSpPr>
        <p:grpSpPr>
          <a:xfrm>
            <a:off x="279125" y="794025"/>
            <a:ext cx="8657051" cy="1265649"/>
            <a:chOff x="279125" y="794025"/>
            <a:chExt cx="8657051" cy="1265649"/>
          </a:xfrm>
        </p:grpSpPr>
        <p:pic>
          <p:nvPicPr>
            <p:cNvPr id="170" name="Google Shape;170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689700" y="1813200"/>
              <a:ext cx="246476" cy="246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9125" y="794025"/>
              <a:ext cx="246476" cy="2464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" name="Google Shape;172;p15"/>
          <p:cNvGrpSpPr/>
          <p:nvPr/>
        </p:nvGrpSpPr>
        <p:grpSpPr>
          <a:xfrm>
            <a:off x="-925037" y="-2290442"/>
            <a:ext cx="11600130" cy="10440041"/>
            <a:chOff x="-925037" y="-2290442"/>
            <a:chExt cx="11600130" cy="10440041"/>
          </a:xfrm>
        </p:grpSpPr>
        <p:pic>
          <p:nvPicPr>
            <p:cNvPr id="173" name="Google Shape;17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825545">
              <a:off x="4635780" y="3063462"/>
              <a:ext cx="5615177" cy="3605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8338812">
              <a:off x="-566200" y="-1272848"/>
              <a:ext cx="4081055" cy="2620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" name="Google Shape;175;p15"/>
          <p:cNvSpPr txBox="1"/>
          <p:nvPr>
            <p:ph type="title"/>
          </p:nvPr>
        </p:nvSpPr>
        <p:spPr>
          <a:xfrm>
            <a:off x="1226350" y="2585950"/>
            <a:ext cx="6691200" cy="531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6" name="Google Shape;176;p15"/>
          <p:cNvSpPr txBox="1"/>
          <p:nvPr>
            <p:ph idx="1" type="subTitle"/>
          </p:nvPr>
        </p:nvSpPr>
        <p:spPr>
          <a:xfrm>
            <a:off x="1226400" y="996963"/>
            <a:ext cx="6691200" cy="1478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79" name="Google Shape;179;p16"/>
          <p:cNvPicPr preferRelativeResize="0"/>
          <p:nvPr/>
        </p:nvPicPr>
        <p:blipFill rotWithShape="1">
          <a:blip r:embed="rId2">
            <a:alphaModFix amt="29000"/>
          </a:blip>
          <a:srcRect b="279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16"/>
          <p:cNvGrpSpPr/>
          <p:nvPr/>
        </p:nvGrpSpPr>
        <p:grpSpPr>
          <a:xfrm>
            <a:off x="343200" y="402721"/>
            <a:ext cx="8480676" cy="4201280"/>
            <a:chOff x="343200" y="402721"/>
            <a:chExt cx="8480676" cy="4201280"/>
          </a:xfrm>
        </p:grpSpPr>
        <p:pic>
          <p:nvPicPr>
            <p:cNvPr id="181" name="Google Shape;18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3200" y="402721"/>
              <a:ext cx="136776" cy="136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687100" y="1164721"/>
              <a:ext cx="136776" cy="136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3200" y="2986452"/>
              <a:ext cx="196450" cy="19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63275" y="4407552"/>
              <a:ext cx="196450" cy="196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52823" y="3305214"/>
            <a:ext cx="7509624" cy="402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7"/>
          <p:cNvPicPr preferRelativeResize="0"/>
          <p:nvPr/>
        </p:nvPicPr>
        <p:blipFill rotWithShape="1">
          <a:blip r:embed="rId3">
            <a:alphaModFix amt="24000"/>
          </a:blip>
          <a:srcRect b="279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9525" y="4640284"/>
            <a:ext cx="9503074" cy="11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3613875" y="2447975"/>
            <a:ext cx="4653700" cy="298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17"/>
          <p:cNvGrpSpPr/>
          <p:nvPr/>
        </p:nvGrpSpPr>
        <p:grpSpPr>
          <a:xfrm>
            <a:off x="-4167649" y="-1455925"/>
            <a:ext cx="15112971" cy="8643969"/>
            <a:chOff x="-4167649" y="-1455925"/>
            <a:chExt cx="15112971" cy="8643969"/>
          </a:xfrm>
        </p:grpSpPr>
        <p:pic>
          <p:nvPicPr>
            <p:cNvPr id="191" name="Google Shape;191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851769">
              <a:off x="7452413" y="3792713"/>
              <a:ext cx="3166820" cy="3053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963613">
              <a:off x="-2868713" y="-1021538"/>
              <a:ext cx="3302602" cy="5774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3" name="Google Shape;193;p17"/>
          <p:cNvGrpSpPr/>
          <p:nvPr/>
        </p:nvGrpSpPr>
        <p:grpSpPr>
          <a:xfrm>
            <a:off x="369875" y="178417"/>
            <a:ext cx="8646474" cy="2052321"/>
            <a:chOff x="369875" y="178417"/>
            <a:chExt cx="8646474" cy="2052321"/>
          </a:xfrm>
        </p:grpSpPr>
        <p:pic>
          <p:nvPicPr>
            <p:cNvPr id="194" name="Google Shape;194;p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13775" y="913559"/>
              <a:ext cx="302574" cy="302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69875" y="1967112"/>
              <a:ext cx="263626" cy="263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794475" y="178417"/>
              <a:ext cx="163326" cy="1633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7" name="Google Shape;19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49875" y="4772467"/>
            <a:ext cx="163326" cy="16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9625" y="4947505"/>
            <a:ext cx="163326" cy="16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8"/>
          <p:cNvPicPr preferRelativeResize="0"/>
          <p:nvPr/>
        </p:nvPicPr>
        <p:blipFill rotWithShape="1">
          <a:blip r:embed="rId2">
            <a:alphaModFix amt="66000"/>
          </a:blip>
          <a:srcRect b="15626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3462" y="4604972"/>
            <a:ext cx="9190934" cy="10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8892">
            <a:off x="3868839" y="4556775"/>
            <a:ext cx="1078899" cy="538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18"/>
          <p:cNvGrpSpPr/>
          <p:nvPr/>
        </p:nvGrpSpPr>
        <p:grpSpPr>
          <a:xfrm>
            <a:off x="-1137375" y="-608476"/>
            <a:ext cx="12717800" cy="6290500"/>
            <a:chOff x="-1137375" y="-608476"/>
            <a:chExt cx="12717800" cy="6290500"/>
          </a:xfrm>
        </p:grpSpPr>
        <p:pic>
          <p:nvPicPr>
            <p:cNvPr id="205" name="Google Shape;205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137375" y="3220525"/>
              <a:ext cx="3834000" cy="2461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406550" y="-608476"/>
              <a:ext cx="4173875" cy="2679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" name="Google Shape;207;p18"/>
          <p:cNvGrpSpPr/>
          <p:nvPr/>
        </p:nvGrpSpPr>
        <p:grpSpPr>
          <a:xfrm flipH="1">
            <a:off x="8497450" y="3093825"/>
            <a:ext cx="571450" cy="831450"/>
            <a:chOff x="3942075" y="203825"/>
            <a:chExt cx="571450" cy="831450"/>
          </a:xfrm>
        </p:grpSpPr>
        <p:sp>
          <p:nvSpPr>
            <p:cNvPr id="208" name="Google Shape;208;p18"/>
            <p:cNvSpPr/>
            <p:nvPr/>
          </p:nvSpPr>
          <p:spPr>
            <a:xfrm>
              <a:off x="3942075" y="203825"/>
              <a:ext cx="327100" cy="55150"/>
            </a:xfrm>
            <a:custGeom>
              <a:rect b="b" l="l" r="r" t="t"/>
              <a:pathLst>
                <a:path extrusionOk="0" h="2206" w="13084">
                  <a:moveTo>
                    <a:pt x="2407" y="0"/>
                  </a:moveTo>
                  <a:cubicBezTo>
                    <a:pt x="1826" y="0"/>
                    <a:pt x="1337" y="88"/>
                    <a:pt x="969" y="192"/>
                  </a:cubicBezTo>
                  <a:cubicBezTo>
                    <a:pt x="635" y="275"/>
                    <a:pt x="401" y="359"/>
                    <a:pt x="234" y="426"/>
                  </a:cubicBezTo>
                  <a:cubicBezTo>
                    <a:pt x="84" y="509"/>
                    <a:pt x="0" y="542"/>
                    <a:pt x="0" y="542"/>
                  </a:cubicBezTo>
                  <a:cubicBezTo>
                    <a:pt x="416" y="470"/>
                    <a:pt x="833" y="436"/>
                    <a:pt x="1245" y="436"/>
                  </a:cubicBezTo>
                  <a:cubicBezTo>
                    <a:pt x="2457" y="436"/>
                    <a:pt x="3631" y="733"/>
                    <a:pt x="4629" y="1244"/>
                  </a:cubicBezTo>
                  <a:cubicBezTo>
                    <a:pt x="4963" y="1428"/>
                    <a:pt x="5264" y="1612"/>
                    <a:pt x="5581" y="1846"/>
                  </a:cubicBezTo>
                  <a:cubicBezTo>
                    <a:pt x="5766" y="1962"/>
                    <a:pt x="5936" y="2206"/>
                    <a:pt x="6133" y="2206"/>
                  </a:cubicBezTo>
                  <a:cubicBezTo>
                    <a:pt x="6221" y="2206"/>
                    <a:pt x="6314" y="2158"/>
                    <a:pt x="6416" y="2030"/>
                  </a:cubicBezTo>
                  <a:lnTo>
                    <a:pt x="6734" y="1812"/>
                  </a:lnTo>
                  <a:lnTo>
                    <a:pt x="6951" y="1679"/>
                  </a:lnTo>
                  <a:cubicBezTo>
                    <a:pt x="7553" y="1311"/>
                    <a:pt x="8188" y="1060"/>
                    <a:pt x="8789" y="910"/>
                  </a:cubicBezTo>
                  <a:cubicBezTo>
                    <a:pt x="9385" y="765"/>
                    <a:pt x="9951" y="709"/>
                    <a:pt x="10462" y="709"/>
                  </a:cubicBezTo>
                  <a:cubicBezTo>
                    <a:pt x="11012" y="709"/>
                    <a:pt x="11499" y="773"/>
                    <a:pt x="11897" y="860"/>
                  </a:cubicBezTo>
                  <a:cubicBezTo>
                    <a:pt x="12281" y="927"/>
                    <a:pt x="12582" y="1027"/>
                    <a:pt x="12782" y="1111"/>
                  </a:cubicBezTo>
                  <a:cubicBezTo>
                    <a:pt x="12983" y="1177"/>
                    <a:pt x="13083" y="1228"/>
                    <a:pt x="13083" y="1228"/>
                  </a:cubicBezTo>
                  <a:cubicBezTo>
                    <a:pt x="12040" y="481"/>
                    <a:pt x="10810" y="154"/>
                    <a:pt x="9629" y="154"/>
                  </a:cubicBezTo>
                  <a:cubicBezTo>
                    <a:pt x="8880" y="154"/>
                    <a:pt x="8151" y="286"/>
                    <a:pt x="7503" y="526"/>
                  </a:cubicBezTo>
                  <a:cubicBezTo>
                    <a:pt x="7085" y="676"/>
                    <a:pt x="6684" y="877"/>
                    <a:pt x="6333" y="1094"/>
                  </a:cubicBezTo>
                  <a:cubicBezTo>
                    <a:pt x="6283" y="1127"/>
                    <a:pt x="6249" y="1144"/>
                    <a:pt x="6199" y="1177"/>
                  </a:cubicBezTo>
                  <a:lnTo>
                    <a:pt x="6132" y="1228"/>
                  </a:lnTo>
                  <a:cubicBezTo>
                    <a:pt x="6121" y="1228"/>
                    <a:pt x="6125" y="1235"/>
                    <a:pt x="6124" y="1235"/>
                  </a:cubicBezTo>
                  <a:cubicBezTo>
                    <a:pt x="6123" y="1235"/>
                    <a:pt x="6121" y="1233"/>
                    <a:pt x="6116" y="1228"/>
                  </a:cubicBezTo>
                  <a:cubicBezTo>
                    <a:pt x="6082" y="1194"/>
                    <a:pt x="6082" y="1194"/>
                    <a:pt x="5865" y="1044"/>
                  </a:cubicBezTo>
                  <a:cubicBezTo>
                    <a:pt x="5213" y="609"/>
                    <a:pt x="4545" y="342"/>
                    <a:pt x="3910" y="192"/>
                  </a:cubicBezTo>
                  <a:cubicBezTo>
                    <a:pt x="3363" y="53"/>
                    <a:pt x="2857" y="0"/>
                    <a:pt x="2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4216925" y="895325"/>
              <a:ext cx="296600" cy="139950"/>
            </a:xfrm>
            <a:custGeom>
              <a:rect b="b" l="l" r="r" t="t"/>
              <a:pathLst>
                <a:path extrusionOk="0" h="5598" w="11864">
                  <a:moveTo>
                    <a:pt x="268" y="0"/>
                  </a:moveTo>
                  <a:cubicBezTo>
                    <a:pt x="101" y="17"/>
                    <a:pt x="1" y="17"/>
                    <a:pt x="1" y="17"/>
                  </a:cubicBezTo>
                  <a:cubicBezTo>
                    <a:pt x="1621" y="368"/>
                    <a:pt x="3042" y="1270"/>
                    <a:pt x="4027" y="2423"/>
                  </a:cubicBezTo>
                  <a:cubicBezTo>
                    <a:pt x="4278" y="2724"/>
                    <a:pt x="4479" y="3008"/>
                    <a:pt x="4679" y="3342"/>
                  </a:cubicBezTo>
                  <a:cubicBezTo>
                    <a:pt x="4826" y="3542"/>
                    <a:pt x="4887" y="3903"/>
                    <a:pt x="5145" y="3903"/>
                  </a:cubicBezTo>
                  <a:cubicBezTo>
                    <a:pt x="5210" y="3903"/>
                    <a:pt x="5287" y="3880"/>
                    <a:pt x="5381" y="3827"/>
                  </a:cubicBezTo>
                  <a:lnTo>
                    <a:pt x="5748" y="3743"/>
                  </a:lnTo>
                  <a:lnTo>
                    <a:pt x="6016" y="3693"/>
                  </a:lnTo>
                  <a:cubicBezTo>
                    <a:pt x="6345" y="3637"/>
                    <a:pt x="6675" y="3611"/>
                    <a:pt x="6996" y="3611"/>
                  </a:cubicBezTo>
                  <a:cubicBezTo>
                    <a:pt x="7344" y="3611"/>
                    <a:pt x="7683" y="3641"/>
                    <a:pt x="8004" y="3693"/>
                  </a:cubicBezTo>
                  <a:cubicBezTo>
                    <a:pt x="9257" y="3877"/>
                    <a:pt x="10260" y="4378"/>
                    <a:pt x="10895" y="4812"/>
                  </a:cubicBezTo>
                  <a:cubicBezTo>
                    <a:pt x="11229" y="5030"/>
                    <a:pt x="11463" y="5230"/>
                    <a:pt x="11613" y="5381"/>
                  </a:cubicBezTo>
                  <a:cubicBezTo>
                    <a:pt x="11780" y="5514"/>
                    <a:pt x="11864" y="5598"/>
                    <a:pt x="11864" y="5598"/>
                  </a:cubicBezTo>
                  <a:cubicBezTo>
                    <a:pt x="10744" y="3827"/>
                    <a:pt x="8722" y="2908"/>
                    <a:pt x="6951" y="2841"/>
                  </a:cubicBezTo>
                  <a:cubicBezTo>
                    <a:pt x="6877" y="2838"/>
                    <a:pt x="6802" y="2837"/>
                    <a:pt x="6728" y="2837"/>
                  </a:cubicBezTo>
                  <a:cubicBezTo>
                    <a:pt x="6368" y="2837"/>
                    <a:pt x="6011" y="2869"/>
                    <a:pt x="5665" y="2924"/>
                  </a:cubicBezTo>
                  <a:cubicBezTo>
                    <a:pt x="5615" y="2941"/>
                    <a:pt x="5548" y="2941"/>
                    <a:pt x="5498" y="2958"/>
                  </a:cubicBezTo>
                  <a:lnTo>
                    <a:pt x="5414" y="2975"/>
                  </a:lnTo>
                  <a:cubicBezTo>
                    <a:pt x="5381" y="2924"/>
                    <a:pt x="5381" y="2924"/>
                    <a:pt x="5247" y="2707"/>
                  </a:cubicBezTo>
                  <a:cubicBezTo>
                    <a:pt x="4813" y="2056"/>
                    <a:pt x="4278" y="1554"/>
                    <a:pt x="3760" y="1170"/>
                  </a:cubicBezTo>
                  <a:cubicBezTo>
                    <a:pt x="2707" y="418"/>
                    <a:pt x="1705" y="151"/>
                    <a:pt x="1037" y="51"/>
                  </a:cubicBezTo>
                  <a:cubicBezTo>
                    <a:pt x="702" y="17"/>
                    <a:pt x="452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18"/>
          <p:cNvGrpSpPr/>
          <p:nvPr/>
        </p:nvGrpSpPr>
        <p:grpSpPr>
          <a:xfrm>
            <a:off x="143538" y="72467"/>
            <a:ext cx="7426338" cy="1006596"/>
            <a:chOff x="143538" y="72467"/>
            <a:chExt cx="7426338" cy="1006596"/>
          </a:xfrm>
        </p:grpSpPr>
        <p:pic>
          <p:nvPicPr>
            <p:cNvPr id="211" name="Google Shape;211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3538" y="815437"/>
              <a:ext cx="263626" cy="263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06550" y="72467"/>
              <a:ext cx="163326" cy="1633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3" name="Google Shape;21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3275" y="4808542"/>
            <a:ext cx="163326" cy="163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9"/>
          <p:cNvPicPr preferRelativeResize="0"/>
          <p:nvPr/>
        </p:nvPicPr>
        <p:blipFill rotWithShape="1">
          <a:blip r:embed="rId2">
            <a:alphaModFix amt="29000"/>
          </a:blip>
          <a:srcRect b="279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215" y="4386200"/>
            <a:ext cx="9242424" cy="2792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19"/>
          <p:cNvGrpSpPr/>
          <p:nvPr/>
        </p:nvGrpSpPr>
        <p:grpSpPr>
          <a:xfrm>
            <a:off x="-1086001" y="-2266946"/>
            <a:ext cx="11752825" cy="8740747"/>
            <a:chOff x="-1086001" y="-2266946"/>
            <a:chExt cx="11752825" cy="8740747"/>
          </a:xfrm>
        </p:grpSpPr>
        <p:pic>
          <p:nvPicPr>
            <p:cNvPr id="219" name="Google Shape;219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981627">
              <a:off x="7057937" y="2685626"/>
              <a:ext cx="4104123" cy="263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4981627">
              <a:off x="-1581238" y="2959526"/>
              <a:ext cx="4104123" cy="263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9316509">
              <a:off x="1082912" y="-1529422"/>
              <a:ext cx="4104122" cy="2634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" name="Google Shape;222;p19"/>
          <p:cNvGrpSpPr/>
          <p:nvPr/>
        </p:nvGrpSpPr>
        <p:grpSpPr>
          <a:xfrm flipH="1">
            <a:off x="8424000" y="281663"/>
            <a:ext cx="630900" cy="899400"/>
            <a:chOff x="3635050" y="468750"/>
            <a:chExt cx="630900" cy="899400"/>
          </a:xfrm>
        </p:grpSpPr>
        <p:sp>
          <p:nvSpPr>
            <p:cNvPr id="223" name="Google Shape;223;p19"/>
            <p:cNvSpPr/>
            <p:nvPr/>
          </p:nvSpPr>
          <p:spPr>
            <a:xfrm>
              <a:off x="3635050" y="1312850"/>
              <a:ext cx="327525" cy="55300"/>
            </a:xfrm>
            <a:custGeom>
              <a:rect b="b" l="l" r="r" t="t"/>
              <a:pathLst>
                <a:path extrusionOk="0" h="2212" w="13101">
                  <a:moveTo>
                    <a:pt x="2417" y="1"/>
                  </a:moveTo>
                  <a:cubicBezTo>
                    <a:pt x="1837" y="1"/>
                    <a:pt x="1354" y="88"/>
                    <a:pt x="986" y="192"/>
                  </a:cubicBezTo>
                  <a:cubicBezTo>
                    <a:pt x="652" y="275"/>
                    <a:pt x="402" y="359"/>
                    <a:pt x="251" y="426"/>
                  </a:cubicBezTo>
                  <a:cubicBezTo>
                    <a:pt x="84" y="509"/>
                    <a:pt x="1" y="543"/>
                    <a:pt x="1" y="543"/>
                  </a:cubicBezTo>
                  <a:cubicBezTo>
                    <a:pt x="416" y="470"/>
                    <a:pt x="833" y="436"/>
                    <a:pt x="1246" y="436"/>
                  </a:cubicBezTo>
                  <a:cubicBezTo>
                    <a:pt x="2458" y="436"/>
                    <a:pt x="3632" y="733"/>
                    <a:pt x="4629" y="1244"/>
                  </a:cubicBezTo>
                  <a:cubicBezTo>
                    <a:pt x="4980" y="1428"/>
                    <a:pt x="5264" y="1612"/>
                    <a:pt x="5581" y="1846"/>
                  </a:cubicBezTo>
                  <a:cubicBezTo>
                    <a:pt x="5769" y="1963"/>
                    <a:pt x="5948" y="2211"/>
                    <a:pt x="6148" y="2211"/>
                  </a:cubicBezTo>
                  <a:cubicBezTo>
                    <a:pt x="6233" y="2211"/>
                    <a:pt x="6322" y="2166"/>
                    <a:pt x="6417" y="2046"/>
                  </a:cubicBezTo>
                  <a:lnTo>
                    <a:pt x="6734" y="1812"/>
                  </a:lnTo>
                  <a:lnTo>
                    <a:pt x="6968" y="1679"/>
                  </a:lnTo>
                  <a:cubicBezTo>
                    <a:pt x="7553" y="1311"/>
                    <a:pt x="8188" y="1061"/>
                    <a:pt x="8806" y="910"/>
                  </a:cubicBezTo>
                  <a:cubicBezTo>
                    <a:pt x="9394" y="765"/>
                    <a:pt x="9959" y="709"/>
                    <a:pt x="10471" y="709"/>
                  </a:cubicBezTo>
                  <a:cubicBezTo>
                    <a:pt x="11020" y="709"/>
                    <a:pt x="11508" y="774"/>
                    <a:pt x="11897" y="860"/>
                  </a:cubicBezTo>
                  <a:cubicBezTo>
                    <a:pt x="12281" y="944"/>
                    <a:pt x="12582" y="1027"/>
                    <a:pt x="12783" y="1111"/>
                  </a:cubicBezTo>
                  <a:cubicBezTo>
                    <a:pt x="12983" y="1178"/>
                    <a:pt x="13100" y="1228"/>
                    <a:pt x="13100" y="1228"/>
                  </a:cubicBezTo>
                  <a:cubicBezTo>
                    <a:pt x="12057" y="481"/>
                    <a:pt x="10821" y="154"/>
                    <a:pt x="9639" y="154"/>
                  </a:cubicBezTo>
                  <a:cubicBezTo>
                    <a:pt x="8889" y="154"/>
                    <a:pt x="8162" y="286"/>
                    <a:pt x="7519" y="526"/>
                  </a:cubicBezTo>
                  <a:cubicBezTo>
                    <a:pt x="7085" y="676"/>
                    <a:pt x="6701" y="877"/>
                    <a:pt x="6350" y="1094"/>
                  </a:cubicBezTo>
                  <a:cubicBezTo>
                    <a:pt x="6300" y="1127"/>
                    <a:pt x="6250" y="1144"/>
                    <a:pt x="6216" y="1178"/>
                  </a:cubicBezTo>
                  <a:lnTo>
                    <a:pt x="6133" y="1228"/>
                  </a:lnTo>
                  <a:cubicBezTo>
                    <a:pt x="6082" y="1194"/>
                    <a:pt x="6082" y="1194"/>
                    <a:pt x="5865" y="1044"/>
                  </a:cubicBezTo>
                  <a:cubicBezTo>
                    <a:pt x="5230" y="609"/>
                    <a:pt x="4545" y="342"/>
                    <a:pt x="3927" y="192"/>
                  </a:cubicBezTo>
                  <a:cubicBezTo>
                    <a:pt x="3373" y="53"/>
                    <a:pt x="2866" y="1"/>
                    <a:pt x="2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3969350" y="468750"/>
              <a:ext cx="296600" cy="139700"/>
            </a:xfrm>
            <a:custGeom>
              <a:rect b="b" l="l" r="r" t="t"/>
              <a:pathLst>
                <a:path extrusionOk="0" h="5588" w="11864">
                  <a:moveTo>
                    <a:pt x="412" y="1"/>
                  </a:moveTo>
                  <a:cubicBezTo>
                    <a:pt x="358" y="1"/>
                    <a:pt x="310" y="3"/>
                    <a:pt x="268" y="7"/>
                  </a:cubicBezTo>
                  <a:lnTo>
                    <a:pt x="1" y="7"/>
                  </a:lnTo>
                  <a:cubicBezTo>
                    <a:pt x="1621" y="358"/>
                    <a:pt x="3042" y="1260"/>
                    <a:pt x="4028" y="2413"/>
                  </a:cubicBezTo>
                  <a:cubicBezTo>
                    <a:pt x="4261" y="2714"/>
                    <a:pt x="4462" y="2998"/>
                    <a:pt x="4679" y="3332"/>
                  </a:cubicBezTo>
                  <a:cubicBezTo>
                    <a:pt x="4828" y="3535"/>
                    <a:pt x="4889" y="3902"/>
                    <a:pt x="5155" y="3902"/>
                  </a:cubicBezTo>
                  <a:cubicBezTo>
                    <a:pt x="5217" y="3902"/>
                    <a:pt x="5292" y="3881"/>
                    <a:pt x="5381" y="3833"/>
                  </a:cubicBezTo>
                  <a:lnTo>
                    <a:pt x="5749" y="3733"/>
                  </a:lnTo>
                  <a:lnTo>
                    <a:pt x="6016" y="3700"/>
                  </a:lnTo>
                  <a:cubicBezTo>
                    <a:pt x="6358" y="3641"/>
                    <a:pt x="6701" y="3616"/>
                    <a:pt x="7035" y="3616"/>
                  </a:cubicBezTo>
                  <a:cubicBezTo>
                    <a:pt x="7369" y="3616"/>
                    <a:pt x="7695" y="3641"/>
                    <a:pt x="8004" y="3683"/>
                  </a:cubicBezTo>
                  <a:cubicBezTo>
                    <a:pt x="9257" y="3867"/>
                    <a:pt x="10260" y="4368"/>
                    <a:pt x="10895" y="4802"/>
                  </a:cubicBezTo>
                  <a:cubicBezTo>
                    <a:pt x="11212" y="5020"/>
                    <a:pt x="11463" y="5220"/>
                    <a:pt x="11613" y="5370"/>
                  </a:cubicBezTo>
                  <a:cubicBezTo>
                    <a:pt x="11780" y="5521"/>
                    <a:pt x="11864" y="5588"/>
                    <a:pt x="11864" y="5588"/>
                  </a:cubicBezTo>
                  <a:cubicBezTo>
                    <a:pt x="10744" y="3816"/>
                    <a:pt x="8723" y="2898"/>
                    <a:pt x="6952" y="2831"/>
                  </a:cubicBezTo>
                  <a:cubicBezTo>
                    <a:pt x="6877" y="2828"/>
                    <a:pt x="6802" y="2826"/>
                    <a:pt x="6727" y="2826"/>
                  </a:cubicBezTo>
                  <a:cubicBezTo>
                    <a:pt x="6364" y="2826"/>
                    <a:pt x="5997" y="2859"/>
                    <a:pt x="5665" y="2914"/>
                  </a:cubicBezTo>
                  <a:cubicBezTo>
                    <a:pt x="5598" y="2931"/>
                    <a:pt x="5548" y="2931"/>
                    <a:pt x="5498" y="2948"/>
                  </a:cubicBezTo>
                  <a:lnTo>
                    <a:pt x="5414" y="2964"/>
                  </a:lnTo>
                  <a:cubicBezTo>
                    <a:pt x="5381" y="2914"/>
                    <a:pt x="5381" y="2914"/>
                    <a:pt x="5247" y="2697"/>
                  </a:cubicBezTo>
                  <a:cubicBezTo>
                    <a:pt x="4813" y="2045"/>
                    <a:pt x="4278" y="1544"/>
                    <a:pt x="3760" y="1160"/>
                  </a:cubicBezTo>
                  <a:cubicBezTo>
                    <a:pt x="2708" y="408"/>
                    <a:pt x="1705" y="141"/>
                    <a:pt x="1037" y="57"/>
                  </a:cubicBezTo>
                  <a:cubicBezTo>
                    <a:pt x="786" y="19"/>
                    <a:pt x="573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19"/>
          <p:cNvGrpSpPr/>
          <p:nvPr/>
        </p:nvGrpSpPr>
        <p:grpSpPr>
          <a:xfrm>
            <a:off x="314625" y="814397"/>
            <a:ext cx="8619476" cy="4222428"/>
            <a:chOff x="314625" y="814397"/>
            <a:chExt cx="8619476" cy="4222428"/>
          </a:xfrm>
        </p:grpSpPr>
        <p:pic>
          <p:nvPicPr>
            <p:cNvPr id="226" name="Google Shape;226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91875" y="4205859"/>
              <a:ext cx="142226" cy="14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7" name="Google Shape;227;p19"/>
            <p:cNvGrpSpPr/>
            <p:nvPr/>
          </p:nvGrpSpPr>
          <p:grpSpPr>
            <a:xfrm>
              <a:off x="314625" y="814397"/>
              <a:ext cx="1543950" cy="4222428"/>
              <a:chOff x="314625" y="814397"/>
              <a:chExt cx="1543950" cy="4222428"/>
            </a:xfrm>
          </p:grpSpPr>
          <p:pic>
            <p:nvPicPr>
              <p:cNvPr id="228" name="Google Shape;228;p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14625" y="814397"/>
                <a:ext cx="142226" cy="1422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9" name="Google Shape;229;p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648125" y="4826375"/>
                <a:ext cx="210450" cy="210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30" name="Google Shape;23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0"/>
          <p:cNvPicPr preferRelativeResize="0"/>
          <p:nvPr/>
        </p:nvPicPr>
        <p:blipFill rotWithShape="1">
          <a:blip r:embed="rId2">
            <a:alphaModFix amt="66000"/>
          </a:blip>
          <a:srcRect b="15626" l="0" r="0" t="0"/>
          <a:stretch/>
        </p:blipFill>
        <p:spPr>
          <a:xfrm flipH="1">
            <a:off x="-2606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7542867">
            <a:off x="5739650" y="-1455874"/>
            <a:ext cx="6080157" cy="3903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219" y="4315325"/>
            <a:ext cx="943005" cy="4041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20"/>
          <p:cNvGrpSpPr/>
          <p:nvPr/>
        </p:nvGrpSpPr>
        <p:grpSpPr>
          <a:xfrm>
            <a:off x="-4190202" y="-2876332"/>
            <a:ext cx="18188549" cy="12332008"/>
            <a:chOff x="-4190202" y="-2876332"/>
            <a:chExt cx="18188549" cy="12332008"/>
          </a:xfrm>
        </p:grpSpPr>
        <p:pic>
          <p:nvPicPr>
            <p:cNvPr id="236" name="Google Shape;23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159476">
              <a:off x="6602568" y="3538969"/>
              <a:ext cx="6765256" cy="43434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542867">
              <a:off x="-3870913" y="-1220424"/>
              <a:ext cx="6080157" cy="3903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-631679">
              <a:off x="6443943" y="-1770098"/>
              <a:ext cx="5391227" cy="4380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9" name="Google Shape;239;p20"/>
          <p:cNvGrpSpPr/>
          <p:nvPr/>
        </p:nvGrpSpPr>
        <p:grpSpPr>
          <a:xfrm>
            <a:off x="186668" y="42537"/>
            <a:ext cx="8744351" cy="5159184"/>
            <a:chOff x="186668" y="42537"/>
            <a:chExt cx="8744351" cy="5159184"/>
          </a:xfrm>
        </p:grpSpPr>
        <p:pic>
          <p:nvPicPr>
            <p:cNvPr id="240" name="Google Shape;240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849320" y="4899147"/>
              <a:ext cx="302574" cy="302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628445" y="1247672"/>
              <a:ext cx="302574" cy="302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551705" y="42537"/>
              <a:ext cx="263626" cy="263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86668" y="2590842"/>
              <a:ext cx="163326" cy="1633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" name="Google Shape;244;p20"/>
          <p:cNvSpPr txBox="1"/>
          <p:nvPr>
            <p:ph type="title"/>
          </p:nvPr>
        </p:nvSpPr>
        <p:spPr>
          <a:xfrm>
            <a:off x="969663" y="969688"/>
            <a:ext cx="2785500" cy="20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1" type="subTitle"/>
          </p:nvPr>
        </p:nvSpPr>
        <p:spPr>
          <a:xfrm>
            <a:off x="969663" y="3057513"/>
            <a:ext cx="27855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0"/>
          <p:cNvSpPr/>
          <p:nvPr>
            <p:ph idx="2" type="pic"/>
          </p:nvPr>
        </p:nvSpPr>
        <p:spPr>
          <a:xfrm>
            <a:off x="4404538" y="879475"/>
            <a:ext cx="3769800" cy="33846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"/>
          <p:cNvPicPr preferRelativeResize="0"/>
          <p:nvPr/>
        </p:nvPicPr>
        <p:blipFill rotWithShape="1">
          <a:blip r:embed="rId2">
            <a:alphaModFix amt="66000"/>
          </a:blip>
          <a:srcRect b="15626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4372697"/>
            <a:ext cx="9605232" cy="112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29;p3"/>
          <p:cNvGrpSpPr/>
          <p:nvPr/>
        </p:nvGrpSpPr>
        <p:grpSpPr>
          <a:xfrm>
            <a:off x="1547843" y="-2369041"/>
            <a:ext cx="9758421" cy="9185233"/>
            <a:chOff x="1547843" y="-2369041"/>
            <a:chExt cx="9758421" cy="9185233"/>
          </a:xfrm>
        </p:grpSpPr>
        <p:pic>
          <p:nvPicPr>
            <p:cNvPr id="30" name="Google Shape;30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645634">
              <a:off x="6492150" y="2520152"/>
              <a:ext cx="4699724" cy="3017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9014416">
              <a:off x="1986775" y="-1401624"/>
              <a:ext cx="4699725" cy="3017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" name="Google Shape;32;p3"/>
          <p:cNvSpPr/>
          <p:nvPr/>
        </p:nvSpPr>
        <p:spPr>
          <a:xfrm>
            <a:off x="1387150" y="398450"/>
            <a:ext cx="327525" cy="55300"/>
          </a:xfrm>
          <a:custGeom>
            <a:rect b="b" l="l" r="r" t="t"/>
            <a:pathLst>
              <a:path extrusionOk="0" h="2212" w="13101">
                <a:moveTo>
                  <a:pt x="2417" y="1"/>
                </a:moveTo>
                <a:cubicBezTo>
                  <a:pt x="1837" y="1"/>
                  <a:pt x="1354" y="88"/>
                  <a:pt x="986" y="192"/>
                </a:cubicBezTo>
                <a:cubicBezTo>
                  <a:pt x="652" y="275"/>
                  <a:pt x="402" y="359"/>
                  <a:pt x="251" y="426"/>
                </a:cubicBezTo>
                <a:cubicBezTo>
                  <a:pt x="84" y="509"/>
                  <a:pt x="1" y="543"/>
                  <a:pt x="1" y="543"/>
                </a:cubicBezTo>
                <a:cubicBezTo>
                  <a:pt x="416" y="470"/>
                  <a:pt x="833" y="436"/>
                  <a:pt x="1246" y="436"/>
                </a:cubicBezTo>
                <a:cubicBezTo>
                  <a:pt x="2458" y="436"/>
                  <a:pt x="3632" y="733"/>
                  <a:pt x="4629" y="1244"/>
                </a:cubicBezTo>
                <a:cubicBezTo>
                  <a:pt x="4980" y="1428"/>
                  <a:pt x="5264" y="1612"/>
                  <a:pt x="5581" y="1846"/>
                </a:cubicBezTo>
                <a:cubicBezTo>
                  <a:pt x="5769" y="1963"/>
                  <a:pt x="5948" y="2211"/>
                  <a:pt x="6148" y="2211"/>
                </a:cubicBezTo>
                <a:cubicBezTo>
                  <a:pt x="6233" y="2211"/>
                  <a:pt x="6322" y="2166"/>
                  <a:pt x="6417" y="2046"/>
                </a:cubicBezTo>
                <a:lnTo>
                  <a:pt x="6734" y="1812"/>
                </a:lnTo>
                <a:lnTo>
                  <a:pt x="6968" y="1679"/>
                </a:lnTo>
                <a:cubicBezTo>
                  <a:pt x="7553" y="1311"/>
                  <a:pt x="8188" y="1061"/>
                  <a:pt x="8806" y="910"/>
                </a:cubicBezTo>
                <a:cubicBezTo>
                  <a:pt x="9394" y="765"/>
                  <a:pt x="9959" y="709"/>
                  <a:pt x="10471" y="709"/>
                </a:cubicBezTo>
                <a:cubicBezTo>
                  <a:pt x="11020" y="709"/>
                  <a:pt x="11508" y="774"/>
                  <a:pt x="11897" y="860"/>
                </a:cubicBezTo>
                <a:cubicBezTo>
                  <a:pt x="12281" y="944"/>
                  <a:pt x="12582" y="1027"/>
                  <a:pt x="12783" y="1111"/>
                </a:cubicBezTo>
                <a:cubicBezTo>
                  <a:pt x="12983" y="1178"/>
                  <a:pt x="13100" y="1228"/>
                  <a:pt x="13100" y="1228"/>
                </a:cubicBezTo>
                <a:cubicBezTo>
                  <a:pt x="12057" y="481"/>
                  <a:pt x="10821" y="154"/>
                  <a:pt x="9639" y="154"/>
                </a:cubicBezTo>
                <a:cubicBezTo>
                  <a:pt x="8889" y="154"/>
                  <a:pt x="8162" y="286"/>
                  <a:pt x="7519" y="526"/>
                </a:cubicBezTo>
                <a:cubicBezTo>
                  <a:pt x="7085" y="676"/>
                  <a:pt x="6701" y="877"/>
                  <a:pt x="6350" y="1094"/>
                </a:cubicBezTo>
                <a:cubicBezTo>
                  <a:pt x="6300" y="1127"/>
                  <a:pt x="6250" y="1144"/>
                  <a:pt x="6216" y="1178"/>
                </a:cubicBezTo>
                <a:lnTo>
                  <a:pt x="6133" y="1228"/>
                </a:lnTo>
                <a:cubicBezTo>
                  <a:pt x="6082" y="1194"/>
                  <a:pt x="6082" y="1194"/>
                  <a:pt x="5865" y="1044"/>
                </a:cubicBezTo>
                <a:cubicBezTo>
                  <a:pt x="5230" y="609"/>
                  <a:pt x="4545" y="342"/>
                  <a:pt x="3927" y="192"/>
                </a:cubicBezTo>
                <a:cubicBezTo>
                  <a:pt x="3373" y="53"/>
                  <a:pt x="2866" y="1"/>
                  <a:pt x="24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" name="Google Shape;33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5539" y="2583118"/>
            <a:ext cx="174450" cy="17445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"/>
          <p:cNvSpPr txBox="1"/>
          <p:nvPr>
            <p:ph type="title"/>
          </p:nvPr>
        </p:nvSpPr>
        <p:spPr>
          <a:xfrm>
            <a:off x="2249500" y="2462125"/>
            <a:ext cx="60483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3"/>
          <p:cNvSpPr txBox="1"/>
          <p:nvPr>
            <p:ph hasCustomPrompt="1" idx="2" type="title"/>
          </p:nvPr>
        </p:nvSpPr>
        <p:spPr>
          <a:xfrm>
            <a:off x="2249500" y="1193800"/>
            <a:ext cx="1438500" cy="1125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/>
          <p:nvPr>
            <p:ph idx="1" type="subTitle"/>
          </p:nvPr>
        </p:nvSpPr>
        <p:spPr>
          <a:xfrm>
            <a:off x="2249500" y="3367150"/>
            <a:ext cx="6048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7" name="Google Shape;37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2739" y="4735768"/>
            <a:ext cx="174450" cy="174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1"/>
          <p:cNvPicPr preferRelativeResize="0"/>
          <p:nvPr/>
        </p:nvPicPr>
        <p:blipFill rotWithShape="1">
          <a:blip r:embed="rId2">
            <a:alphaModFix amt="66000"/>
          </a:blip>
          <a:srcRect b="15626" l="0" r="0" t="0"/>
          <a:stretch/>
        </p:blipFill>
        <p:spPr>
          <a:xfrm flipH="1">
            <a:off x="-2120" y="13638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79040">
            <a:off x="7421565" y="1889976"/>
            <a:ext cx="3467848" cy="3759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21"/>
          <p:cNvGrpSpPr/>
          <p:nvPr/>
        </p:nvGrpSpPr>
        <p:grpSpPr>
          <a:xfrm>
            <a:off x="-615186" y="-866422"/>
            <a:ext cx="10419697" cy="7081700"/>
            <a:chOff x="-615186" y="-866422"/>
            <a:chExt cx="10419697" cy="7081700"/>
          </a:xfrm>
        </p:grpSpPr>
        <p:pic>
          <p:nvPicPr>
            <p:cNvPr id="251" name="Google Shape;25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5400000">
              <a:off x="6406988" y="-125721"/>
              <a:ext cx="4138225" cy="2656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355887" y="2817754"/>
              <a:ext cx="4138225" cy="26568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3" name="Google Shape;25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5139" y="124268"/>
            <a:ext cx="174450" cy="17445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1"/>
          <p:cNvSpPr txBox="1"/>
          <p:nvPr>
            <p:ph type="title"/>
          </p:nvPr>
        </p:nvSpPr>
        <p:spPr>
          <a:xfrm>
            <a:off x="2183250" y="3483500"/>
            <a:ext cx="4777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5" name="Google Shape;255;p21"/>
          <p:cNvSpPr txBox="1"/>
          <p:nvPr>
            <p:ph idx="1" type="subTitle"/>
          </p:nvPr>
        </p:nvSpPr>
        <p:spPr>
          <a:xfrm>
            <a:off x="2183250" y="3980000"/>
            <a:ext cx="47775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2"/>
          <p:cNvPicPr preferRelativeResize="0"/>
          <p:nvPr/>
        </p:nvPicPr>
        <p:blipFill rotWithShape="1">
          <a:blip r:embed="rId2">
            <a:alphaModFix amt="26000"/>
          </a:blip>
          <a:srcRect b="279" l="0" r="0" t="0"/>
          <a:stretch/>
        </p:blipFill>
        <p:spPr>
          <a:xfrm flipH="1">
            <a:off x="3924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51769">
            <a:off x="6348716" y="4035626"/>
            <a:ext cx="3166820" cy="3053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50731">
            <a:off x="-5114981" y="3353035"/>
            <a:ext cx="7179428" cy="4609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506585" y="2273050"/>
            <a:ext cx="804125" cy="3446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22"/>
          <p:cNvGrpSpPr/>
          <p:nvPr/>
        </p:nvGrpSpPr>
        <p:grpSpPr>
          <a:xfrm>
            <a:off x="-4105530" y="-2734716"/>
            <a:ext cx="14369158" cy="12058644"/>
            <a:chOff x="-4105530" y="-2734716"/>
            <a:chExt cx="14369158" cy="12058644"/>
          </a:xfrm>
        </p:grpSpPr>
        <p:pic>
          <p:nvPicPr>
            <p:cNvPr id="262" name="Google Shape;26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050734">
              <a:off x="4149992" y="-1599773"/>
              <a:ext cx="5593239" cy="3590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749269">
              <a:off x="-3437556" y="3257785"/>
              <a:ext cx="7179428" cy="46093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4" name="Google Shape;264;p22"/>
          <p:cNvGrpSpPr/>
          <p:nvPr/>
        </p:nvGrpSpPr>
        <p:grpSpPr>
          <a:xfrm flipH="1">
            <a:off x="93948" y="275860"/>
            <a:ext cx="951792" cy="1576687"/>
            <a:chOff x="3391100" y="421475"/>
            <a:chExt cx="571475" cy="946675"/>
          </a:xfrm>
        </p:grpSpPr>
        <p:sp>
          <p:nvSpPr>
            <p:cNvPr id="265" name="Google Shape;265;p22"/>
            <p:cNvSpPr/>
            <p:nvPr/>
          </p:nvSpPr>
          <p:spPr>
            <a:xfrm>
              <a:off x="3635050" y="1312850"/>
              <a:ext cx="327525" cy="55300"/>
            </a:xfrm>
            <a:custGeom>
              <a:rect b="b" l="l" r="r" t="t"/>
              <a:pathLst>
                <a:path extrusionOk="0" h="2212" w="13101">
                  <a:moveTo>
                    <a:pt x="2417" y="1"/>
                  </a:moveTo>
                  <a:cubicBezTo>
                    <a:pt x="1837" y="1"/>
                    <a:pt x="1354" y="88"/>
                    <a:pt x="986" y="192"/>
                  </a:cubicBezTo>
                  <a:cubicBezTo>
                    <a:pt x="652" y="275"/>
                    <a:pt x="402" y="359"/>
                    <a:pt x="251" y="426"/>
                  </a:cubicBezTo>
                  <a:cubicBezTo>
                    <a:pt x="84" y="509"/>
                    <a:pt x="1" y="543"/>
                    <a:pt x="1" y="543"/>
                  </a:cubicBezTo>
                  <a:cubicBezTo>
                    <a:pt x="416" y="470"/>
                    <a:pt x="833" y="436"/>
                    <a:pt x="1246" y="436"/>
                  </a:cubicBezTo>
                  <a:cubicBezTo>
                    <a:pt x="2458" y="436"/>
                    <a:pt x="3632" y="733"/>
                    <a:pt x="4629" y="1244"/>
                  </a:cubicBezTo>
                  <a:cubicBezTo>
                    <a:pt x="4980" y="1428"/>
                    <a:pt x="5264" y="1612"/>
                    <a:pt x="5581" y="1846"/>
                  </a:cubicBezTo>
                  <a:cubicBezTo>
                    <a:pt x="5769" y="1963"/>
                    <a:pt x="5948" y="2211"/>
                    <a:pt x="6148" y="2211"/>
                  </a:cubicBezTo>
                  <a:cubicBezTo>
                    <a:pt x="6233" y="2211"/>
                    <a:pt x="6322" y="2166"/>
                    <a:pt x="6417" y="2046"/>
                  </a:cubicBezTo>
                  <a:lnTo>
                    <a:pt x="6734" y="1812"/>
                  </a:lnTo>
                  <a:lnTo>
                    <a:pt x="6968" y="1679"/>
                  </a:lnTo>
                  <a:cubicBezTo>
                    <a:pt x="7553" y="1311"/>
                    <a:pt x="8188" y="1061"/>
                    <a:pt x="8806" y="910"/>
                  </a:cubicBezTo>
                  <a:cubicBezTo>
                    <a:pt x="9394" y="765"/>
                    <a:pt x="9959" y="709"/>
                    <a:pt x="10471" y="709"/>
                  </a:cubicBezTo>
                  <a:cubicBezTo>
                    <a:pt x="11020" y="709"/>
                    <a:pt x="11508" y="774"/>
                    <a:pt x="11897" y="860"/>
                  </a:cubicBezTo>
                  <a:cubicBezTo>
                    <a:pt x="12281" y="944"/>
                    <a:pt x="12582" y="1027"/>
                    <a:pt x="12783" y="1111"/>
                  </a:cubicBezTo>
                  <a:cubicBezTo>
                    <a:pt x="12983" y="1178"/>
                    <a:pt x="13100" y="1228"/>
                    <a:pt x="13100" y="1228"/>
                  </a:cubicBezTo>
                  <a:cubicBezTo>
                    <a:pt x="12057" y="481"/>
                    <a:pt x="10821" y="154"/>
                    <a:pt x="9639" y="154"/>
                  </a:cubicBezTo>
                  <a:cubicBezTo>
                    <a:pt x="8889" y="154"/>
                    <a:pt x="8162" y="286"/>
                    <a:pt x="7519" y="526"/>
                  </a:cubicBezTo>
                  <a:cubicBezTo>
                    <a:pt x="7085" y="676"/>
                    <a:pt x="6701" y="877"/>
                    <a:pt x="6350" y="1094"/>
                  </a:cubicBezTo>
                  <a:cubicBezTo>
                    <a:pt x="6300" y="1127"/>
                    <a:pt x="6250" y="1144"/>
                    <a:pt x="6216" y="1178"/>
                  </a:cubicBezTo>
                  <a:lnTo>
                    <a:pt x="6133" y="1228"/>
                  </a:lnTo>
                  <a:cubicBezTo>
                    <a:pt x="6082" y="1194"/>
                    <a:pt x="6082" y="1194"/>
                    <a:pt x="5865" y="1044"/>
                  </a:cubicBezTo>
                  <a:cubicBezTo>
                    <a:pt x="5230" y="609"/>
                    <a:pt x="4545" y="342"/>
                    <a:pt x="3927" y="192"/>
                  </a:cubicBezTo>
                  <a:cubicBezTo>
                    <a:pt x="3373" y="53"/>
                    <a:pt x="2866" y="1"/>
                    <a:pt x="2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3391100" y="421475"/>
              <a:ext cx="296600" cy="139700"/>
            </a:xfrm>
            <a:custGeom>
              <a:rect b="b" l="l" r="r" t="t"/>
              <a:pathLst>
                <a:path extrusionOk="0" h="5588" w="11864">
                  <a:moveTo>
                    <a:pt x="412" y="1"/>
                  </a:moveTo>
                  <a:cubicBezTo>
                    <a:pt x="358" y="1"/>
                    <a:pt x="310" y="3"/>
                    <a:pt x="268" y="7"/>
                  </a:cubicBezTo>
                  <a:lnTo>
                    <a:pt x="1" y="7"/>
                  </a:lnTo>
                  <a:cubicBezTo>
                    <a:pt x="1621" y="358"/>
                    <a:pt x="3042" y="1260"/>
                    <a:pt x="4028" y="2413"/>
                  </a:cubicBezTo>
                  <a:cubicBezTo>
                    <a:pt x="4261" y="2714"/>
                    <a:pt x="4462" y="2998"/>
                    <a:pt x="4679" y="3332"/>
                  </a:cubicBezTo>
                  <a:cubicBezTo>
                    <a:pt x="4828" y="3535"/>
                    <a:pt x="4889" y="3902"/>
                    <a:pt x="5155" y="3902"/>
                  </a:cubicBezTo>
                  <a:cubicBezTo>
                    <a:pt x="5217" y="3902"/>
                    <a:pt x="5292" y="3881"/>
                    <a:pt x="5381" y="3833"/>
                  </a:cubicBezTo>
                  <a:lnTo>
                    <a:pt x="5749" y="3733"/>
                  </a:lnTo>
                  <a:lnTo>
                    <a:pt x="6016" y="3700"/>
                  </a:lnTo>
                  <a:cubicBezTo>
                    <a:pt x="6358" y="3641"/>
                    <a:pt x="6701" y="3616"/>
                    <a:pt x="7035" y="3616"/>
                  </a:cubicBezTo>
                  <a:cubicBezTo>
                    <a:pt x="7369" y="3616"/>
                    <a:pt x="7695" y="3641"/>
                    <a:pt x="8004" y="3683"/>
                  </a:cubicBezTo>
                  <a:cubicBezTo>
                    <a:pt x="9257" y="3867"/>
                    <a:pt x="10260" y="4368"/>
                    <a:pt x="10895" y="4802"/>
                  </a:cubicBezTo>
                  <a:cubicBezTo>
                    <a:pt x="11212" y="5020"/>
                    <a:pt x="11463" y="5220"/>
                    <a:pt x="11613" y="5370"/>
                  </a:cubicBezTo>
                  <a:cubicBezTo>
                    <a:pt x="11780" y="5521"/>
                    <a:pt x="11864" y="5588"/>
                    <a:pt x="11864" y="5588"/>
                  </a:cubicBezTo>
                  <a:cubicBezTo>
                    <a:pt x="10744" y="3816"/>
                    <a:pt x="8723" y="2898"/>
                    <a:pt x="6952" y="2831"/>
                  </a:cubicBezTo>
                  <a:cubicBezTo>
                    <a:pt x="6877" y="2828"/>
                    <a:pt x="6802" y="2826"/>
                    <a:pt x="6727" y="2826"/>
                  </a:cubicBezTo>
                  <a:cubicBezTo>
                    <a:pt x="6364" y="2826"/>
                    <a:pt x="5997" y="2859"/>
                    <a:pt x="5665" y="2914"/>
                  </a:cubicBezTo>
                  <a:cubicBezTo>
                    <a:pt x="5598" y="2931"/>
                    <a:pt x="5548" y="2931"/>
                    <a:pt x="5498" y="2948"/>
                  </a:cubicBezTo>
                  <a:lnTo>
                    <a:pt x="5414" y="2964"/>
                  </a:lnTo>
                  <a:cubicBezTo>
                    <a:pt x="5381" y="2914"/>
                    <a:pt x="5381" y="2914"/>
                    <a:pt x="5247" y="2697"/>
                  </a:cubicBezTo>
                  <a:cubicBezTo>
                    <a:pt x="4813" y="2045"/>
                    <a:pt x="4278" y="1544"/>
                    <a:pt x="3760" y="1160"/>
                  </a:cubicBezTo>
                  <a:cubicBezTo>
                    <a:pt x="2708" y="408"/>
                    <a:pt x="1705" y="141"/>
                    <a:pt x="1037" y="57"/>
                  </a:cubicBezTo>
                  <a:cubicBezTo>
                    <a:pt x="786" y="19"/>
                    <a:pt x="573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" name="Google Shape;267;p22"/>
          <p:cNvGrpSpPr/>
          <p:nvPr/>
        </p:nvGrpSpPr>
        <p:grpSpPr>
          <a:xfrm>
            <a:off x="332448" y="275862"/>
            <a:ext cx="8437764" cy="4043576"/>
            <a:chOff x="332448" y="275862"/>
            <a:chExt cx="8437764" cy="4043576"/>
          </a:xfrm>
        </p:grpSpPr>
        <p:pic>
          <p:nvPicPr>
            <p:cNvPr id="268" name="Google Shape;268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32448" y="4055812"/>
              <a:ext cx="263626" cy="263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506585" y="275862"/>
              <a:ext cx="263626" cy="2636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0" name="Google Shape;270;p22"/>
          <p:cNvSpPr txBox="1"/>
          <p:nvPr>
            <p:ph type="title"/>
          </p:nvPr>
        </p:nvSpPr>
        <p:spPr>
          <a:xfrm>
            <a:off x="4694775" y="1821450"/>
            <a:ext cx="3277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1" name="Google Shape;271;p22"/>
          <p:cNvSpPr txBox="1"/>
          <p:nvPr>
            <p:ph idx="1" type="subTitle"/>
          </p:nvPr>
        </p:nvSpPr>
        <p:spPr>
          <a:xfrm>
            <a:off x="4694925" y="2384625"/>
            <a:ext cx="32772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3"/>
          <p:cNvPicPr preferRelativeResize="0"/>
          <p:nvPr/>
        </p:nvPicPr>
        <p:blipFill rotWithShape="1">
          <a:blip r:embed="rId2">
            <a:alphaModFix amt="66000"/>
          </a:blip>
          <a:srcRect b="15626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Google Shape;274;p23"/>
          <p:cNvGrpSpPr/>
          <p:nvPr/>
        </p:nvGrpSpPr>
        <p:grpSpPr>
          <a:xfrm>
            <a:off x="-1336638" y="-2198849"/>
            <a:ext cx="12156737" cy="9787348"/>
            <a:chOff x="-1336638" y="-2198849"/>
            <a:chExt cx="12156737" cy="9787348"/>
          </a:xfrm>
        </p:grpSpPr>
        <p:pic>
          <p:nvPicPr>
            <p:cNvPr id="275" name="Google Shape;27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342120">
              <a:off x="5559385" y="2990979"/>
              <a:ext cx="5024852" cy="322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9418220">
              <a:off x="-905852" y="-1344520"/>
              <a:ext cx="5024852" cy="32260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7" name="Google Shape;277;p23"/>
          <p:cNvGrpSpPr/>
          <p:nvPr/>
        </p:nvGrpSpPr>
        <p:grpSpPr>
          <a:xfrm>
            <a:off x="8353625" y="240500"/>
            <a:ext cx="571475" cy="946675"/>
            <a:chOff x="3391100" y="421475"/>
            <a:chExt cx="571475" cy="946675"/>
          </a:xfrm>
        </p:grpSpPr>
        <p:sp>
          <p:nvSpPr>
            <p:cNvPr id="278" name="Google Shape;278;p23"/>
            <p:cNvSpPr/>
            <p:nvPr/>
          </p:nvSpPr>
          <p:spPr>
            <a:xfrm>
              <a:off x="3635050" y="1312850"/>
              <a:ext cx="327525" cy="55300"/>
            </a:xfrm>
            <a:custGeom>
              <a:rect b="b" l="l" r="r" t="t"/>
              <a:pathLst>
                <a:path extrusionOk="0" h="2212" w="13101">
                  <a:moveTo>
                    <a:pt x="2417" y="1"/>
                  </a:moveTo>
                  <a:cubicBezTo>
                    <a:pt x="1837" y="1"/>
                    <a:pt x="1354" y="88"/>
                    <a:pt x="986" y="192"/>
                  </a:cubicBezTo>
                  <a:cubicBezTo>
                    <a:pt x="652" y="275"/>
                    <a:pt x="402" y="359"/>
                    <a:pt x="251" y="426"/>
                  </a:cubicBezTo>
                  <a:cubicBezTo>
                    <a:pt x="84" y="509"/>
                    <a:pt x="1" y="543"/>
                    <a:pt x="1" y="543"/>
                  </a:cubicBezTo>
                  <a:cubicBezTo>
                    <a:pt x="416" y="470"/>
                    <a:pt x="833" y="436"/>
                    <a:pt x="1246" y="436"/>
                  </a:cubicBezTo>
                  <a:cubicBezTo>
                    <a:pt x="2458" y="436"/>
                    <a:pt x="3632" y="733"/>
                    <a:pt x="4629" y="1244"/>
                  </a:cubicBezTo>
                  <a:cubicBezTo>
                    <a:pt x="4980" y="1428"/>
                    <a:pt x="5264" y="1612"/>
                    <a:pt x="5581" y="1846"/>
                  </a:cubicBezTo>
                  <a:cubicBezTo>
                    <a:pt x="5769" y="1963"/>
                    <a:pt x="5948" y="2211"/>
                    <a:pt x="6148" y="2211"/>
                  </a:cubicBezTo>
                  <a:cubicBezTo>
                    <a:pt x="6233" y="2211"/>
                    <a:pt x="6322" y="2166"/>
                    <a:pt x="6417" y="2046"/>
                  </a:cubicBezTo>
                  <a:lnTo>
                    <a:pt x="6734" y="1812"/>
                  </a:lnTo>
                  <a:lnTo>
                    <a:pt x="6968" y="1679"/>
                  </a:lnTo>
                  <a:cubicBezTo>
                    <a:pt x="7553" y="1311"/>
                    <a:pt x="8188" y="1061"/>
                    <a:pt x="8806" y="910"/>
                  </a:cubicBezTo>
                  <a:cubicBezTo>
                    <a:pt x="9394" y="765"/>
                    <a:pt x="9959" y="709"/>
                    <a:pt x="10471" y="709"/>
                  </a:cubicBezTo>
                  <a:cubicBezTo>
                    <a:pt x="11020" y="709"/>
                    <a:pt x="11508" y="774"/>
                    <a:pt x="11897" y="860"/>
                  </a:cubicBezTo>
                  <a:cubicBezTo>
                    <a:pt x="12281" y="944"/>
                    <a:pt x="12582" y="1027"/>
                    <a:pt x="12783" y="1111"/>
                  </a:cubicBezTo>
                  <a:cubicBezTo>
                    <a:pt x="12983" y="1178"/>
                    <a:pt x="13100" y="1228"/>
                    <a:pt x="13100" y="1228"/>
                  </a:cubicBezTo>
                  <a:cubicBezTo>
                    <a:pt x="12057" y="481"/>
                    <a:pt x="10821" y="154"/>
                    <a:pt x="9639" y="154"/>
                  </a:cubicBezTo>
                  <a:cubicBezTo>
                    <a:pt x="8889" y="154"/>
                    <a:pt x="8162" y="286"/>
                    <a:pt x="7519" y="526"/>
                  </a:cubicBezTo>
                  <a:cubicBezTo>
                    <a:pt x="7085" y="676"/>
                    <a:pt x="6701" y="877"/>
                    <a:pt x="6350" y="1094"/>
                  </a:cubicBezTo>
                  <a:cubicBezTo>
                    <a:pt x="6300" y="1127"/>
                    <a:pt x="6250" y="1144"/>
                    <a:pt x="6216" y="1178"/>
                  </a:cubicBezTo>
                  <a:lnTo>
                    <a:pt x="6133" y="1228"/>
                  </a:lnTo>
                  <a:cubicBezTo>
                    <a:pt x="6082" y="1194"/>
                    <a:pt x="6082" y="1194"/>
                    <a:pt x="5865" y="1044"/>
                  </a:cubicBezTo>
                  <a:cubicBezTo>
                    <a:pt x="5230" y="609"/>
                    <a:pt x="4545" y="342"/>
                    <a:pt x="3927" y="192"/>
                  </a:cubicBezTo>
                  <a:cubicBezTo>
                    <a:pt x="3373" y="53"/>
                    <a:pt x="2866" y="1"/>
                    <a:pt x="2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3391100" y="421475"/>
              <a:ext cx="296600" cy="139700"/>
            </a:xfrm>
            <a:custGeom>
              <a:rect b="b" l="l" r="r" t="t"/>
              <a:pathLst>
                <a:path extrusionOk="0" h="5588" w="11864">
                  <a:moveTo>
                    <a:pt x="412" y="1"/>
                  </a:moveTo>
                  <a:cubicBezTo>
                    <a:pt x="358" y="1"/>
                    <a:pt x="310" y="3"/>
                    <a:pt x="268" y="7"/>
                  </a:cubicBezTo>
                  <a:lnTo>
                    <a:pt x="1" y="7"/>
                  </a:lnTo>
                  <a:cubicBezTo>
                    <a:pt x="1621" y="358"/>
                    <a:pt x="3042" y="1260"/>
                    <a:pt x="4028" y="2413"/>
                  </a:cubicBezTo>
                  <a:cubicBezTo>
                    <a:pt x="4261" y="2714"/>
                    <a:pt x="4462" y="2998"/>
                    <a:pt x="4679" y="3332"/>
                  </a:cubicBezTo>
                  <a:cubicBezTo>
                    <a:pt x="4828" y="3535"/>
                    <a:pt x="4889" y="3902"/>
                    <a:pt x="5155" y="3902"/>
                  </a:cubicBezTo>
                  <a:cubicBezTo>
                    <a:pt x="5217" y="3902"/>
                    <a:pt x="5292" y="3881"/>
                    <a:pt x="5381" y="3833"/>
                  </a:cubicBezTo>
                  <a:lnTo>
                    <a:pt x="5749" y="3733"/>
                  </a:lnTo>
                  <a:lnTo>
                    <a:pt x="6016" y="3700"/>
                  </a:lnTo>
                  <a:cubicBezTo>
                    <a:pt x="6358" y="3641"/>
                    <a:pt x="6701" y="3616"/>
                    <a:pt x="7035" y="3616"/>
                  </a:cubicBezTo>
                  <a:cubicBezTo>
                    <a:pt x="7369" y="3616"/>
                    <a:pt x="7695" y="3641"/>
                    <a:pt x="8004" y="3683"/>
                  </a:cubicBezTo>
                  <a:cubicBezTo>
                    <a:pt x="9257" y="3867"/>
                    <a:pt x="10260" y="4368"/>
                    <a:pt x="10895" y="4802"/>
                  </a:cubicBezTo>
                  <a:cubicBezTo>
                    <a:pt x="11212" y="5020"/>
                    <a:pt x="11463" y="5220"/>
                    <a:pt x="11613" y="5370"/>
                  </a:cubicBezTo>
                  <a:cubicBezTo>
                    <a:pt x="11780" y="5521"/>
                    <a:pt x="11864" y="5588"/>
                    <a:pt x="11864" y="5588"/>
                  </a:cubicBezTo>
                  <a:cubicBezTo>
                    <a:pt x="10744" y="3816"/>
                    <a:pt x="8723" y="2898"/>
                    <a:pt x="6952" y="2831"/>
                  </a:cubicBezTo>
                  <a:cubicBezTo>
                    <a:pt x="6877" y="2828"/>
                    <a:pt x="6802" y="2826"/>
                    <a:pt x="6727" y="2826"/>
                  </a:cubicBezTo>
                  <a:cubicBezTo>
                    <a:pt x="6364" y="2826"/>
                    <a:pt x="5997" y="2859"/>
                    <a:pt x="5665" y="2914"/>
                  </a:cubicBezTo>
                  <a:cubicBezTo>
                    <a:pt x="5598" y="2931"/>
                    <a:pt x="5548" y="2931"/>
                    <a:pt x="5498" y="2948"/>
                  </a:cubicBezTo>
                  <a:lnTo>
                    <a:pt x="5414" y="2964"/>
                  </a:lnTo>
                  <a:cubicBezTo>
                    <a:pt x="5381" y="2914"/>
                    <a:pt x="5381" y="2914"/>
                    <a:pt x="5247" y="2697"/>
                  </a:cubicBezTo>
                  <a:cubicBezTo>
                    <a:pt x="4813" y="2045"/>
                    <a:pt x="4278" y="1544"/>
                    <a:pt x="3760" y="1160"/>
                  </a:cubicBezTo>
                  <a:cubicBezTo>
                    <a:pt x="2708" y="408"/>
                    <a:pt x="1705" y="141"/>
                    <a:pt x="1037" y="57"/>
                  </a:cubicBezTo>
                  <a:cubicBezTo>
                    <a:pt x="786" y="19"/>
                    <a:pt x="573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23"/>
          <p:cNvGrpSpPr/>
          <p:nvPr/>
        </p:nvGrpSpPr>
        <p:grpSpPr>
          <a:xfrm>
            <a:off x="3565250" y="240493"/>
            <a:ext cx="1932714" cy="4623206"/>
            <a:chOff x="3565250" y="240493"/>
            <a:chExt cx="1932714" cy="4623206"/>
          </a:xfrm>
        </p:grpSpPr>
        <p:pic>
          <p:nvPicPr>
            <p:cNvPr id="281" name="Google Shape;28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23514" y="240493"/>
              <a:ext cx="174450" cy="174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65250" y="4617225"/>
              <a:ext cx="246476" cy="2464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3" name="Google Shape;283;p23"/>
          <p:cNvSpPr txBox="1"/>
          <p:nvPr>
            <p:ph type="title"/>
          </p:nvPr>
        </p:nvSpPr>
        <p:spPr>
          <a:xfrm flipH="1">
            <a:off x="1272747" y="1821450"/>
            <a:ext cx="3277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4" name="Google Shape;284;p23"/>
          <p:cNvSpPr txBox="1"/>
          <p:nvPr>
            <p:ph idx="1" type="subTitle"/>
          </p:nvPr>
        </p:nvSpPr>
        <p:spPr>
          <a:xfrm flipH="1">
            <a:off x="1272597" y="2384625"/>
            <a:ext cx="32772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"/>
          <p:cNvPicPr preferRelativeResize="0"/>
          <p:nvPr/>
        </p:nvPicPr>
        <p:blipFill rotWithShape="1">
          <a:blip r:embed="rId2">
            <a:alphaModFix amt="26000"/>
          </a:blip>
          <a:srcRect b="279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24"/>
          <p:cNvGrpSpPr/>
          <p:nvPr/>
        </p:nvGrpSpPr>
        <p:grpSpPr>
          <a:xfrm>
            <a:off x="-1031724" y="-1121025"/>
            <a:ext cx="13380703" cy="9001930"/>
            <a:chOff x="-1031724" y="-1121025"/>
            <a:chExt cx="13380703" cy="9001930"/>
          </a:xfrm>
        </p:grpSpPr>
        <p:pic>
          <p:nvPicPr>
            <p:cNvPr id="288" name="Google Shape;288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811100" y="-341649"/>
              <a:ext cx="4354302" cy="2795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8100000">
              <a:off x="7643975" y="3955276"/>
              <a:ext cx="4354301" cy="2795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" name="Google Shape;290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1" name="Google Shape;291;p24"/>
          <p:cNvSpPr txBox="1"/>
          <p:nvPr>
            <p:ph idx="1" type="body"/>
          </p:nvPr>
        </p:nvSpPr>
        <p:spPr>
          <a:xfrm>
            <a:off x="720000" y="1215751"/>
            <a:ext cx="77040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5"/>
          <p:cNvPicPr preferRelativeResize="0"/>
          <p:nvPr/>
        </p:nvPicPr>
        <p:blipFill rotWithShape="1">
          <a:blip r:embed="rId2">
            <a:alphaModFix amt="29000"/>
          </a:blip>
          <a:srcRect b="279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098" y="3052089"/>
            <a:ext cx="7509624" cy="402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425" y="4784975"/>
            <a:ext cx="9277598" cy="108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25"/>
          <p:cNvGrpSpPr/>
          <p:nvPr/>
        </p:nvGrpSpPr>
        <p:grpSpPr>
          <a:xfrm>
            <a:off x="-1178100" y="1837990"/>
            <a:ext cx="13765447" cy="6025370"/>
            <a:chOff x="-1178100" y="1837990"/>
            <a:chExt cx="13765447" cy="6025370"/>
          </a:xfrm>
        </p:grpSpPr>
        <p:pic>
          <p:nvPicPr>
            <p:cNvPr id="297" name="Google Shape;297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115510">
              <a:off x="6605324" y="3094724"/>
              <a:ext cx="5470101" cy="3511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178100" y="2957450"/>
              <a:ext cx="5470101" cy="35119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9" name="Google Shape;299;p25"/>
          <p:cNvGrpSpPr/>
          <p:nvPr/>
        </p:nvGrpSpPr>
        <p:grpSpPr>
          <a:xfrm>
            <a:off x="2444888" y="80637"/>
            <a:ext cx="6494738" cy="1295156"/>
            <a:chOff x="2444888" y="80637"/>
            <a:chExt cx="6494738" cy="1295156"/>
          </a:xfrm>
        </p:grpSpPr>
        <p:pic>
          <p:nvPicPr>
            <p:cNvPr id="300" name="Google Shape;300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44888" y="80637"/>
              <a:ext cx="263626" cy="263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76300" y="1212467"/>
              <a:ext cx="163326" cy="1633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Google Shape;302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3" name="Google Shape;303;p25"/>
          <p:cNvSpPr txBox="1"/>
          <p:nvPr>
            <p:ph idx="1" type="subTitle"/>
          </p:nvPr>
        </p:nvSpPr>
        <p:spPr>
          <a:xfrm>
            <a:off x="4923137" y="2828422"/>
            <a:ext cx="2505600" cy="1010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25"/>
          <p:cNvSpPr txBox="1"/>
          <p:nvPr>
            <p:ph idx="2" type="subTitle"/>
          </p:nvPr>
        </p:nvSpPr>
        <p:spPr>
          <a:xfrm>
            <a:off x="1715263" y="2828422"/>
            <a:ext cx="2505600" cy="1010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25"/>
          <p:cNvSpPr txBox="1"/>
          <p:nvPr>
            <p:ph idx="3" type="subTitle"/>
          </p:nvPr>
        </p:nvSpPr>
        <p:spPr>
          <a:xfrm>
            <a:off x="1715263" y="2340800"/>
            <a:ext cx="2505600" cy="558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agle Lake"/>
              <a:buNone/>
              <a:defRPr sz="1800"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agle Lake"/>
              <a:buNone/>
              <a:defRPr sz="2400">
                <a:latin typeface="Eagle Lake"/>
                <a:ea typeface="Eagle Lake"/>
                <a:cs typeface="Eagle Lake"/>
                <a:sym typeface="Eagle Lak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agle Lake"/>
              <a:buNone/>
              <a:defRPr sz="2400">
                <a:latin typeface="Eagle Lake"/>
                <a:ea typeface="Eagle Lake"/>
                <a:cs typeface="Eagle Lake"/>
                <a:sym typeface="Eagle Lak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agle Lake"/>
              <a:buNone/>
              <a:defRPr sz="2400">
                <a:latin typeface="Eagle Lake"/>
                <a:ea typeface="Eagle Lake"/>
                <a:cs typeface="Eagle Lake"/>
                <a:sym typeface="Eagle Lak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agle Lake"/>
              <a:buNone/>
              <a:defRPr sz="2400">
                <a:latin typeface="Eagle Lake"/>
                <a:ea typeface="Eagle Lake"/>
                <a:cs typeface="Eagle Lake"/>
                <a:sym typeface="Eagle Lak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agle Lake"/>
              <a:buNone/>
              <a:defRPr sz="2400">
                <a:latin typeface="Eagle Lake"/>
                <a:ea typeface="Eagle Lake"/>
                <a:cs typeface="Eagle Lake"/>
                <a:sym typeface="Eagle Lak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agle Lake"/>
              <a:buNone/>
              <a:defRPr sz="2400">
                <a:latin typeface="Eagle Lake"/>
                <a:ea typeface="Eagle Lake"/>
                <a:cs typeface="Eagle Lake"/>
                <a:sym typeface="Eagle Lak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agle Lake"/>
              <a:buNone/>
              <a:defRPr sz="2400">
                <a:latin typeface="Eagle Lake"/>
                <a:ea typeface="Eagle Lake"/>
                <a:cs typeface="Eagle Lake"/>
                <a:sym typeface="Eagle Lak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agle Lake"/>
              <a:buNone/>
              <a:defRPr sz="2400">
                <a:latin typeface="Eagle Lake"/>
                <a:ea typeface="Eagle Lake"/>
                <a:cs typeface="Eagle Lake"/>
                <a:sym typeface="Eagle Lake"/>
              </a:defRPr>
            </a:lvl9pPr>
          </a:lstStyle>
          <a:p/>
        </p:txBody>
      </p:sp>
      <p:sp>
        <p:nvSpPr>
          <p:cNvPr id="306" name="Google Shape;306;p25"/>
          <p:cNvSpPr txBox="1"/>
          <p:nvPr>
            <p:ph idx="4" type="subTitle"/>
          </p:nvPr>
        </p:nvSpPr>
        <p:spPr>
          <a:xfrm>
            <a:off x="4923137" y="2340800"/>
            <a:ext cx="2505600" cy="558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agle Lake"/>
              <a:buNone/>
              <a:defRPr sz="1800"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agle Lake"/>
              <a:buNone/>
              <a:defRPr sz="2400">
                <a:latin typeface="Eagle Lake"/>
                <a:ea typeface="Eagle Lake"/>
                <a:cs typeface="Eagle Lake"/>
                <a:sym typeface="Eagle Lak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agle Lake"/>
              <a:buNone/>
              <a:defRPr sz="2400">
                <a:latin typeface="Eagle Lake"/>
                <a:ea typeface="Eagle Lake"/>
                <a:cs typeface="Eagle Lake"/>
                <a:sym typeface="Eagle Lak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agle Lake"/>
              <a:buNone/>
              <a:defRPr sz="2400">
                <a:latin typeface="Eagle Lake"/>
                <a:ea typeface="Eagle Lake"/>
                <a:cs typeface="Eagle Lake"/>
                <a:sym typeface="Eagle Lak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agle Lake"/>
              <a:buNone/>
              <a:defRPr sz="2400">
                <a:latin typeface="Eagle Lake"/>
                <a:ea typeface="Eagle Lake"/>
                <a:cs typeface="Eagle Lake"/>
                <a:sym typeface="Eagle Lak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agle Lake"/>
              <a:buNone/>
              <a:defRPr sz="2400">
                <a:latin typeface="Eagle Lake"/>
                <a:ea typeface="Eagle Lake"/>
                <a:cs typeface="Eagle Lake"/>
                <a:sym typeface="Eagle Lak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agle Lake"/>
              <a:buNone/>
              <a:defRPr sz="2400">
                <a:latin typeface="Eagle Lake"/>
                <a:ea typeface="Eagle Lake"/>
                <a:cs typeface="Eagle Lake"/>
                <a:sym typeface="Eagle Lak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agle Lake"/>
              <a:buNone/>
              <a:defRPr sz="2400">
                <a:latin typeface="Eagle Lake"/>
                <a:ea typeface="Eagle Lake"/>
                <a:cs typeface="Eagle Lake"/>
                <a:sym typeface="Eagle Lak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agle Lake"/>
              <a:buNone/>
              <a:defRPr sz="2400">
                <a:latin typeface="Eagle Lake"/>
                <a:ea typeface="Eagle Lake"/>
                <a:cs typeface="Eagle Lake"/>
                <a:sym typeface="Eagle Lak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6"/>
          <p:cNvPicPr preferRelativeResize="0"/>
          <p:nvPr/>
        </p:nvPicPr>
        <p:blipFill rotWithShape="1">
          <a:blip r:embed="rId2">
            <a:alphaModFix amt="26000"/>
          </a:blip>
          <a:srcRect b="279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851769">
            <a:off x="-367612" y="4035626"/>
            <a:ext cx="3166820" cy="3053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9050731">
            <a:off x="7083477" y="3353035"/>
            <a:ext cx="7179428" cy="46093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6"/>
          <p:cNvGrpSpPr/>
          <p:nvPr/>
        </p:nvGrpSpPr>
        <p:grpSpPr>
          <a:xfrm>
            <a:off x="7550181" y="-1004614"/>
            <a:ext cx="1761199" cy="1761096"/>
            <a:chOff x="7440275" y="1147775"/>
            <a:chExt cx="1339926" cy="1339950"/>
          </a:xfrm>
        </p:grpSpPr>
        <p:pic>
          <p:nvPicPr>
            <p:cNvPr id="312" name="Google Shape;312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40275" y="1147775"/>
              <a:ext cx="1339926" cy="133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72031" y="1365755"/>
              <a:ext cx="976027" cy="9760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4" name="Google Shape;31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62787" y="2273050"/>
            <a:ext cx="804125" cy="3446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26"/>
          <p:cNvGrpSpPr/>
          <p:nvPr/>
        </p:nvGrpSpPr>
        <p:grpSpPr>
          <a:xfrm>
            <a:off x="-1115705" y="-2963316"/>
            <a:ext cx="14369158" cy="12287244"/>
            <a:chOff x="-1115705" y="-2963316"/>
            <a:chExt cx="14369158" cy="12287244"/>
          </a:xfrm>
        </p:grpSpPr>
        <p:pic>
          <p:nvPicPr>
            <p:cNvPr id="316" name="Google Shape;316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9050734">
              <a:off x="-595308" y="-1828373"/>
              <a:ext cx="5593239" cy="3590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749269">
              <a:off x="5406052" y="3257785"/>
              <a:ext cx="7179428" cy="46093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8" name="Google Shape;318;p26"/>
          <p:cNvGrpSpPr/>
          <p:nvPr/>
        </p:nvGrpSpPr>
        <p:grpSpPr>
          <a:xfrm>
            <a:off x="8302209" y="2031335"/>
            <a:ext cx="951792" cy="1576687"/>
            <a:chOff x="3391100" y="421475"/>
            <a:chExt cx="571475" cy="946675"/>
          </a:xfrm>
        </p:grpSpPr>
        <p:sp>
          <p:nvSpPr>
            <p:cNvPr id="319" name="Google Shape;319;p26"/>
            <p:cNvSpPr/>
            <p:nvPr/>
          </p:nvSpPr>
          <p:spPr>
            <a:xfrm>
              <a:off x="3635050" y="1312850"/>
              <a:ext cx="327525" cy="55300"/>
            </a:xfrm>
            <a:custGeom>
              <a:rect b="b" l="l" r="r" t="t"/>
              <a:pathLst>
                <a:path extrusionOk="0" h="2212" w="13101">
                  <a:moveTo>
                    <a:pt x="2417" y="1"/>
                  </a:moveTo>
                  <a:cubicBezTo>
                    <a:pt x="1837" y="1"/>
                    <a:pt x="1354" y="88"/>
                    <a:pt x="986" y="192"/>
                  </a:cubicBezTo>
                  <a:cubicBezTo>
                    <a:pt x="652" y="275"/>
                    <a:pt x="402" y="359"/>
                    <a:pt x="251" y="426"/>
                  </a:cubicBezTo>
                  <a:cubicBezTo>
                    <a:pt x="84" y="509"/>
                    <a:pt x="1" y="543"/>
                    <a:pt x="1" y="543"/>
                  </a:cubicBezTo>
                  <a:cubicBezTo>
                    <a:pt x="416" y="470"/>
                    <a:pt x="833" y="436"/>
                    <a:pt x="1246" y="436"/>
                  </a:cubicBezTo>
                  <a:cubicBezTo>
                    <a:pt x="2458" y="436"/>
                    <a:pt x="3632" y="733"/>
                    <a:pt x="4629" y="1244"/>
                  </a:cubicBezTo>
                  <a:cubicBezTo>
                    <a:pt x="4980" y="1428"/>
                    <a:pt x="5264" y="1612"/>
                    <a:pt x="5581" y="1846"/>
                  </a:cubicBezTo>
                  <a:cubicBezTo>
                    <a:pt x="5769" y="1963"/>
                    <a:pt x="5948" y="2211"/>
                    <a:pt x="6148" y="2211"/>
                  </a:cubicBezTo>
                  <a:cubicBezTo>
                    <a:pt x="6233" y="2211"/>
                    <a:pt x="6322" y="2166"/>
                    <a:pt x="6417" y="2046"/>
                  </a:cubicBezTo>
                  <a:lnTo>
                    <a:pt x="6734" y="1812"/>
                  </a:lnTo>
                  <a:lnTo>
                    <a:pt x="6968" y="1679"/>
                  </a:lnTo>
                  <a:cubicBezTo>
                    <a:pt x="7553" y="1311"/>
                    <a:pt x="8188" y="1061"/>
                    <a:pt x="8806" y="910"/>
                  </a:cubicBezTo>
                  <a:cubicBezTo>
                    <a:pt x="9394" y="765"/>
                    <a:pt x="9959" y="709"/>
                    <a:pt x="10471" y="709"/>
                  </a:cubicBezTo>
                  <a:cubicBezTo>
                    <a:pt x="11020" y="709"/>
                    <a:pt x="11508" y="774"/>
                    <a:pt x="11897" y="860"/>
                  </a:cubicBezTo>
                  <a:cubicBezTo>
                    <a:pt x="12281" y="944"/>
                    <a:pt x="12582" y="1027"/>
                    <a:pt x="12783" y="1111"/>
                  </a:cubicBezTo>
                  <a:cubicBezTo>
                    <a:pt x="12983" y="1178"/>
                    <a:pt x="13100" y="1228"/>
                    <a:pt x="13100" y="1228"/>
                  </a:cubicBezTo>
                  <a:cubicBezTo>
                    <a:pt x="12057" y="481"/>
                    <a:pt x="10821" y="154"/>
                    <a:pt x="9639" y="154"/>
                  </a:cubicBezTo>
                  <a:cubicBezTo>
                    <a:pt x="8889" y="154"/>
                    <a:pt x="8162" y="286"/>
                    <a:pt x="7519" y="526"/>
                  </a:cubicBezTo>
                  <a:cubicBezTo>
                    <a:pt x="7085" y="676"/>
                    <a:pt x="6701" y="877"/>
                    <a:pt x="6350" y="1094"/>
                  </a:cubicBezTo>
                  <a:cubicBezTo>
                    <a:pt x="6300" y="1127"/>
                    <a:pt x="6250" y="1144"/>
                    <a:pt x="6216" y="1178"/>
                  </a:cubicBezTo>
                  <a:lnTo>
                    <a:pt x="6133" y="1228"/>
                  </a:lnTo>
                  <a:cubicBezTo>
                    <a:pt x="6082" y="1194"/>
                    <a:pt x="6082" y="1194"/>
                    <a:pt x="5865" y="1044"/>
                  </a:cubicBezTo>
                  <a:cubicBezTo>
                    <a:pt x="5230" y="609"/>
                    <a:pt x="4545" y="342"/>
                    <a:pt x="3927" y="192"/>
                  </a:cubicBezTo>
                  <a:cubicBezTo>
                    <a:pt x="3373" y="53"/>
                    <a:pt x="2866" y="1"/>
                    <a:pt x="2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3391100" y="421475"/>
              <a:ext cx="296600" cy="139700"/>
            </a:xfrm>
            <a:custGeom>
              <a:rect b="b" l="l" r="r" t="t"/>
              <a:pathLst>
                <a:path extrusionOk="0" h="5588" w="11864">
                  <a:moveTo>
                    <a:pt x="412" y="1"/>
                  </a:moveTo>
                  <a:cubicBezTo>
                    <a:pt x="358" y="1"/>
                    <a:pt x="310" y="3"/>
                    <a:pt x="268" y="7"/>
                  </a:cubicBezTo>
                  <a:lnTo>
                    <a:pt x="1" y="7"/>
                  </a:lnTo>
                  <a:cubicBezTo>
                    <a:pt x="1621" y="358"/>
                    <a:pt x="3042" y="1260"/>
                    <a:pt x="4028" y="2413"/>
                  </a:cubicBezTo>
                  <a:cubicBezTo>
                    <a:pt x="4261" y="2714"/>
                    <a:pt x="4462" y="2998"/>
                    <a:pt x="4679" y="3332"/>
                  </a:cubicBezTo>
                  <a:cubicBezTo>
                    <a:pt x="4828" y="3535"/>
                    <a:pt x="4889" y="3902"/>
                    <a:pt x="5155" y="3902"/>
                  </a:cubicBezTo>
                  <a:cubicBezTo>
                    <a:pt x="5217" y="3902"/>
                    <a:pt x="5292" y="3881"/>
                    <a:pt x="5381" y="3833"/>
                  </a:cubicBezTo>
                  <a:lnTo>
                    <a:pt x="5749" y="3733"/>
                  </a:lnTo>
                  <a:lnTo>
                    <a:pt x="6016" y="3700"/>
                  </a:lnTo>
                  <a:cubicBezTo>
                    <a:pt x="6358" y="3641"/>
                    <a:pt x="6701" y="3616"/>
                    <a:pt x="7035" y="3616"/>
                  </a:cubicBezTo>
                  <a:cubicBezTo>
                    <a:pt x="7369" y="3616"/>
                    <a:pt x="7695" y="3641"/>
                    <a:pt x="8004" y="3683"/>
                  </a:cubicBezTo>
                  <a:cubicBezTo>
                    <a:pt x="9257" y="3867"/>
                    <a:pt x="10260" y="4368"/>
                    <a:pt x="10895" y="4802"/>
                  </a:cubicBezTo>
                  <a:cubicBezTo>
                    <a:pt x="11212" y="5020"/>
                    <a:pt x="11463" y="5220"/>
                    <a:pt x="11613" y="5370"/>
                  </a:cubicBezTo>
                  <a:cubicBezTo>
                    <a:pt x="11780" y="5521"/>
                    <a:pt x="11864" y="5588"/>
                    <a:pt x="11864" y="5588"/>
                  </a:cubicBezTo>
                  <a:cubicBezTo>
                    <a:pt x="10744" y="3816"/>
                    <a:pt x="8723" y="2898"/>
                    <a:pt x="6952" y="2831"/>
                  </a:cubicBezTo>
                  <a:cubicBezTo>
                    <a:pt x="6877" y="2828"/>
                    <a:pt x="6802" y="2826"/>
                    <a:pt x="6727" y="2826"/>
                  </a:cubicBezTo>
                  <a:cubicBezTo>
                    <a:pt x="6364" y="2826"/>
                    <a:pt x="5997" y="2859"/>
                    <a:pt x="5665" y="2914"/>
                  </a:cubicBezTo>
                  <a:cubicBezTo>
                    <a:pt x="5598" y="2931"/>
                    <a:pt x="5548" y="2931"/>
                    <a:pt x="5498" y="2948"/>
                  </a:cubicBezTo>
                  <a:lnTo>
                    <a:pt x="5414" y="2964"/>
                  </a:lnTo>
                  <a:cubicBezTo>
                    <a:pt x="5381" y="2914"/>
                    <a:pt x="5381" y="2914"/>
                    <a:pt x="5247" y="2697"/>
                  </a:cubicBezTo>
                  <a:cubicBezTo>
                    <a:pt x="4813" y="2045"/>
                    <a:pt x="4278" y="1544"/>
                    <a:pt x="3760" y="1160"/>
                  </a:cubicBezTo>
                  <a:cubicBezTo>
                    <a:pt x="2708" y="408"/>
                    <a:pt x="1705" y="141"/>
                    <a:pt x="1037" y="57"/>
                  </a:cubicBezTo>
                  <a:cubicBezTo>
                    <a:pt x="786" y="19"/>
                    <a:pt x="573" y="1"/>
                    <a:pt x="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26"/>
          <p:cNvGrpSpPr/>
          <p:nvPr/>
        </p:nvGrpSpPr>
        <p:grpSpPr>
          <a:xfrm>
            <a:off x="377713" y="275862"/>
            <a:ext cx="8437764" cy="4043576"/>
            <a:chOff x="377713" y="275862"/>
            <a:chExt cx="8437764" cy="4043576"/>
          </a:xfrm>
        </p:grpSpPr>
        <p:pic>
          <p:nvPicPr>
            <p:cNvPr id="322" name="Google Shape;322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51850" y="4055812"/>
              <a:ext cx="263626" cy="263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7713" y="275862"/>
              <a:ext cx="263626" cy="2636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" name="Google Shape;32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5" name="Google Shape;325;p26"/>
          <p:cNvSpPr txBox="1"/>
          <p:nvPr>
            <p:ph idx="1" type="subTitle"/>
          </p:nvPr>
        </p:nvSpPr>
        <p:spPr>
          <a:xfrm>
            <a:off x="4832798" y="1439025"/>
            <a:ext cx="2947800" cy="2717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26"/>
          <p:cNvSpPr txBox="1"/>
          <p:nvPr>
            <p:ph idx="2" type="subTitle"/>
          </p:nvPr>
        </p:nvSpPr>
        <p:spPr>
          <a:xfrm>
            <a:off x="1363402" y="1439025"/>
            <a:ext cx="2947800" cy="2717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7"/>
          <p:cNvPicPr preferRelativeResize="0"/>
          <p:nvPr/>
        </p:nvPicPr>
        <p:blipFill rotWithShape="1">
          <a:blip r:embed="rId2">
            <a:alphaModFix amt="66000"/>
          </a:blip>
          <a:srcRect b="15626" l="0" r="0" t="0"/>
          <a:stretch/>
        </p:blipFill>
        <p:spPr>
          <a:xfrm flipH="1">
            <a:off x="6085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27"/>
          <p:cNvGrpSpPr/>
          <p:nvPr/>
        </p:nvGrpSpPr>
        <p:grpSpPr>
          <a:xfrm>
            <a:off x="-1670013" y="-2318749"/>
            <a:ext cx="6000249" cy="9907248"/>
            <a:chOff x="-1670013" y="-2318749"/>
            <a:chExt cx="6000249" cy="9907248"/>
          </a:xfrm>
        </p:grpSpPr>
        <p:pic>
          <p:nvPicPr>
            <p:cNvPr id="330" name="Google Shape;33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3342120">
              <a:off x="-1434152" y="2990979"/>
              <a:ext cx="5024852" cy="322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9418220">
              <a:off x="-1125403" y="-1464420"/>
              <a:ext cx="5024852" cy="32260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2" name="Google Shape;332;p27"/>
          <p:cNvGrpSpPr/>
          <p:nvPr/>
        </p:nvGrpSpPr>
        <p:grpSpPr>
          <a:xfrm>
            <a:off x="8467448" y="240500"/>
            <a:ext cx="571475" cy="946675"/>
            <a:chOff x="3391100" y="421475"/>
            <a:chExt cx="571475" cy="946675"/>
          </a:xfrm>
        </p:grpSpPr>
        <p:sp>
          <p:nvSpPr>
            <p:cNvPr id="333" name="Google Shape;333;p27"/>
            <p:cNvSpPr/>
            <p:nvPr/>
          </p:nvSpPr>
          <p:spPr>
            <a:xfrm>
              <a:off x="3635050" y="1312850"/>
              <a:ext cx="327525" cy="55300"/>
            </a:xfrm>
            <a:custGeom>
              <a:rect b="b" l="l" r="r" t="t"/>
              <a:pathLst>
                <a:path extrusionOk="0" h="2212" w="13101">
                  <a:moveTo>
                    <a:pt x="2417" y="1"/>
                  </a:moveTo>
                  <a:cubicBezTo>
                    <a:pt x="1837" y="1"/>
                    <a:pt x="1354" y="88"/>
                    <a:pt x="986" y="192"/>
                  </a:cubicBezTo>
                  <a:cubicBezTo>
                    <a:pt x="652" y="275"/>
                    <a:pt x="402" y="359"/>
                    <a:pt x="251" y="426"/>
                  </a:cubicBezTo>
                  <a:cubicBezTo>
                    <a:pt x="84" y="509"/>
                    <a:pt x="1" y="543"/>
                    <a:pt x="1" y="543"/>
                  </a:cubicBezTo>
                  <a:cubicBezTo>
                    <a:pt x="416" y="470"/>
                    <a:pt x="833" y="436"/>
                    <a:pt x="1246" y="436"/>
                  </a:cubicBezTo>
                  <a:cubicBezTo>
                    <a:pt x="2458" y="436"/>
                    <a:pt x="3632" y="733"/>
                    <a:pt x="4629" y="1244"/>
                  </a:cubicBezTo>
                  <a:cubicBezTo>
                    <a:pt x="4980" y="1428"/>
                    <a:pt x="5264" y="1612"/>
                    <a:pt x="5581" y="1846"/>
                  </a:cubicBezTo>
                  <a:cubicBezTo>
                    <a:pt x="5769" y="1963"/>
                    <a:pt x="5948" y="2211"/>
                    <a:pt x="6148" y="2211"/>
                  </a:cubicBezTo>
                  <a:cubicBezTo>
                    <a:pt x="6233" y="2211"/>
                    <a:pt x="6322" y="2166"/>
                    <a:pt x="6417" y="2046"/>
                  </a:cubicBezTo>
                  <a:lnTo>
                    <a:pt x="6734" y="1812"/>
                  </a:lnTo>
                  <a:lnTo>
                    <a:pt x="6968" y="1679"/>
                  </a:lnTo>
                  <a:cubicBezTo>
                    <a:pt x="7553" y="1311"/>
                    <a:pt x="8188" y="1061"/>
                    <a:pt x="8806" y="910"/>
                  </a:cubicBezTo>
                  <a:cubicBezTo>
                    <a:pt x="9394" y="765"/>
                    <a:pt x="9959" y="709"/>
                    <a:pt x="10471" y="709"/>
                  </a:cubicBezTo>
                  <a:cubicBezTo>
                    <a:pt x="11020" y="709"/>
                    <a:pt x="11508" y="774"/>
                    <a:pt x="11897" y="860"/>
                  </a:cubicBezTo>
                  <a:cubicBezTo>
                    <a:pt x="12281" y="944"/>
                    <a:pt x="12582" y="1027"/>
                    <a:pt x="12783" y="1111"/>
                  </a:cubicBezTo>
                  <a:cubicBezTo>
                    <a:pt x="12983" y="1178"/>
                    <a:pt x="13100" y="1228"/>
                    <a:pt x="13100" y="1228"/>
                  </a:cubicBezTo>
                  <a:cubicBezTo>
                    <a:pt x="12057" y="481"/>
                    <a:pt x="10821" y="154"/>
                    <a:pt x="9639" y="154"/>
                  </a:cubicBezTo>
                  <a:cubicBezTo>
                    <a:pt x="8889" y="154"/>
                    <a:pt x="8162" y="286"/>
                    <a:pt x="7519" y="526"/>
                  </a:cubicBezTo>
                  <a:cubicBezTo>
                    <a:pt x="7085" y="676"/>
                    <a:pt x="6701" y="877"/>
                    <a:pt x="6350" y="1094"/>
                  </a:cubicBezTo>
                  <a:cubicBezTo>
                    <a:pt x="6300" y="1127"/>
                    <a:pt x="6250" y="1144"/>
                    <a:pt x="6216" y="1178"/>
                  </a:cubicBezTo>
                  <a:lnTo>
                    <a:pt x="6133" y="1228"/>
                  </a:lnTo>
                  <a:cubicBezTo>
                    <a:pt x="6082" y="1194"/>
                    <a:pt x="6082" y="1194"/>
                    <a:pt x="5865" y="1044"/>
                  </a:cubicBezTo>
                  <a:cubicBezTo>
                    <a:pt x="5230" y="609"/>
                    <a:pt x="4545" y="342"/>
                    <a:pt x="3927" y="192"/>
                  </a:cubicBezTo>
                  <a:cubicBezTo>
                    <a:pt x="3373" y="53"/>
                    <a:pt x="2866" y="1"/>
                    <a:pt x="2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3391100" y="421475"/>
              <a:ext cx="296600" cy="139700"/>
            </a:xfrm>
            <a:custGeom>
              <a:rect b="b" l="l" r="r" t="t"/>
              <a:pathLst>
                <a:path extrusionOk="0" h="5588" w="11864">
                  <a:moveTo>
                    <a:pt x="412" y="1"/>
                  </a:moveTo>
                  <a:cubicBezTo>
                    <a:pt x="358" y="1"/>
                    <a:pt x="310" y="3"/>
                    <a:pt x="268" y="7"/>
                  </a:cubicBezTo>
                  <a:lnTo>
                    <a:pt x="1" y="7"/>
                  </a:lnTo>
                  <a:cubicBezTo>
                    <a:pt x="1621" y="358"/>
                    <a:pt x="3042" y="1260"/>
                    <a:pt x="4028" y="2413"/>
                  </a:cubicBezTo>
                  <a:cubicBezTo>
                    <a:pt x="4261" y="2714"/>
                    <a:pt x="4462" y="2998"/>
                    <a:pt x="4679" y="3332"/>
                  </a:cubicBezTo>
                  <a:cubicBezTo>
                    <a:pt x="4828" y="3535"/>
                    <a:pt x="4889" y="3902"/>
                    <a:pt x="5155" y="3902"/>
                  </a:cubicBezTo>
                  <a:cubicBezTo>
                    <a:pt x="5217" y="3902"/>
                    <a:pt x="5292" y="3881"/>
                    <a:pt x="5381" y="3833"/>
                  </a:cubicBezTo>
                  <a:lnTo>
                    <a:pt x="5749" y="3733"/>
                  </a:lnTo>
                  <a:lnTo>
                    <a:pt x="6016" y="3700"/>
                  </a:lnTo>
                  <a:cubicBezTo>
                    <a:pt x="6358" y="3641"/>
                    <a:pt x="6701" y="3616"/>
                    <a:pt x="7035" y="3616"/>
                  </a:cubicBezTo>
                  <a:cubicBezTo>
                    <a:pt x="7369" y="3616"/>
                    <a:pt x="7695" y="3641"/>
                    <a:pt x="8004" y="3683"/>
                  </a:cubicBezTo>
                  <a:cubicBezTo>
                    <a:pt x="9257" y="3867"/>
                    <a:pt x="10260" y="4368"/>
                    <a:pt x="10895" y="4802"/>
                  </a:cubicBezTo>
                  <a:cubicBezTo>
                    <a:pt x="11212" y="5020"/>
                    <a:pt x="11463" y="5220"/>
                    <a:pt x="11613" y="5370"/>
                  </a:cubicBezTo>
                  <a:cubicBezTo>
                    <a:pt x="11780" y="5521"/>
                    <a:pt x="11864" y="5588"/>
                    <a:pt x="11864" y="5588"/>
                  </a:cubicBezTo>
                  <a:cubicBezTo>
                    <a:pt x="10744" y="3816"/>
                    <a:pt x="8723" y="2898"/>
                    <a:pt x="6952" y="2831"/>
                  </a:cubicBezTo>
                  <a:cubicBezTo>
                    <a:pt x="6877" y="2828"/>
                    <a:pt x="6802" y="2826"/>
                    <a:pt x="6727" y="2826"/>
                  </a:cubicBezTo>
                  <a:cubicBezTo>
                    <a:pt x="6364" y="2826"/>
                    <a:pt x="5997" y="2859"/>
                    <a:pt x="5665" y="2914"/>
                  </a:cubicBezTo>
                  <a:cubicBezTo>
                    <a:pt x="5598" y="2931"/>
                    <a:pt x="5548" y="2931"/>
                    <a:pt x="5498" y="2948"/>
                  </a:cubicBezTo>
                  <a:lnTo>
                    <a:pt x="5414" y="2964"/>
                  </a:lnTo>
                  <a:cubicBezTo>
                    <a:pt x="5381" y="2914"/>
                    <a:pt x="5381" y="2914"/>
                    <a:pt x="5247" y="2697"/>
                  </a:cubicBezTo>
                  <a:cubicBezTo>
                    <a:pt x="4813" y="2045"/>
                    <a:pt x="4278" y="1544"/>
                    <a:pt x="3760" y="1160"/>
                  </a:cubicBezTo>
                  <a:cubicBezTo>
                    <a:pt x="2708" y="408"/>
                    <a:pt x="1705" y="141"/>
                    <a:pt x="1037" y="57"/>
                  </a:cubicBezTo>
                  <a:cubicBezTo>
                    <a:pt x="786" y="19"/>
                    <a:pt x="573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27"/>
          <p:cNvGrpSpPr/>
          <p:nvPr/>
        </p:nvGrpSpPr>
        <p:grpSpPr>
          <a:xfrm>
            <a:off x="3652121" y="240493"/>
            <a:ext cx="1932714" cy="4623206"/>
            <a:chOff x="3652121" y="240493"/>
            <a:chExt cx="1932714" cy="4623206"/>
          </a:xfrm>
        </p:grpSpPr>
        <p:pic>
          <p:nvPicPr>
            <p:cNvPr id="336" name="Google Shape;336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3652121" y="240493"/>
              <a:ext cx="174450" cy="174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5338359" y="4617225"/>
              <a:ext cx="246476" cy="2464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" name="Google Shape;33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10331" y="2289100"/>
            <a:ext cx="1015276" cy="435117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0" name="Google Shape;340;p27"/>
          <p:cNvSpPr txBox="1"/>
          <p:nvPr>
            <p:ph idx="1" type="subTitle"/>
          </p:nvPr>
        </p:nvSpPr>
        <p:spPr>
          <a:xfrm>
            <a:off x="3025800" y="2673405"/>
            <a:ext cx="30924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27"/>
          <p:cNvSpPr txBox="1"/>
          <p:nvPr>
            <p:ph idx="2" type="subTitle"/>
          </p:nvPr>
        </p:nvSpPr>
        <p:spPr>
          <a:xfrm>
            <a:off x="3025800" y="3630400"/>
            <a:ext cx="30924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27"/>
          <p:cNvSpPr txBox="1"/>
          <p:nvPr>
            <p:ph idx="3" type="subTitle"/>
          </p:nvPr>
        </p:nvSpPr>
        <p:spPr>
          <a:xfrm>
            <a:off x="3025800" y="1716410"/>
            <a:ext cx="30924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27"/>
          <p:cNvSpPr txBox="1"/>
          <p:nvPr>
            <p:ph idx="4" type="subTitle"/>
          </p:nvPr>
        </p:nvSpPr>
        <p:spPr>
          <a:xfrm>
            <a:off x="3025800" y="2347048"/>
            <a:ext cx="3092400" cy="42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4" name="Google Shape;344;p27"/>
          <p:cNvSpPr txBox="1"/>
          <p:nvPr>
            <p:ph idx="5" type="subTitle"/>
          </p:nvPr>
        </p:nvSpPr>
        <p:spPr>
          <a:xfrm>
            <a:off x="3025800" y="3303553"/>
            <a:ext cx="3092400" cy="42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5" name="Google Shape;345;p27"/>
          <p:cNvSpPr txBox="1"/>
          <p:nvPr>
            <p:ph idx="6" type="subTitle"/>
          </p:nvPr>
        </p:nvSpPr>
        <p:spPr>
          <a:xfrm>
            <a:off x="3025800" y="1389563"/>
            <a:ext cx="3092400" cy="42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346" name="Google Shape;34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4442" y="3249516"/>
            <a:ext cx="3092375" cy="2981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8"/>
          <p:cNvPicPr preferRelativeResize="0"/>
          <p:nvPr/>
        </p:nvPicPr>
        <p:blipFill rotWithShape="1">
          <a:blip r:embed="rId2">
            <a:alphaModFix amt="26000"/>
          </a:blip>
          <a:srcRect b="279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33590" y="2983225"/>
            <a:ext cx="6541464" cy="350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2699991">
            <a:off x="-907166" y="3283258"/>
            <a:ext cx="5034183" cy="3232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43462">
            <a:off x="-2858496" y="3451426"/>
            <a:ext cx="4366051" cy="354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95273" y="-1671475"/>
            <a:ext cx="1015276" cy="4351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28"/>
          <p:cNvGrpSpPr/>
          <p:nvPr/>
        </p:nvGrpSpPr>
        <p:grpSpPr>
          <a:xfrm>
            <a:off x="5471875" y="111168"/>
            <a:ext cx="3551649" cy="4911356"/>
            <a:chOff x="5471875" y="111168"/>
            <a:chExt cx="3551649" cy="4911356"/>
          </a:xfrm>
        </p:grpSpPr>
        <p:pic>
          <p:nvPicPr>
            <p:cNvPr id="354" name="Google Shape;354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77050" y="1563209"/>
              <a:ext cx="246474" cy="2464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977764" y="111168"/>
              <a:ext cx="174450" cy="174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71875" y="4776050"/>
              <a:ext cx="246476" cy="2464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7" name="Google Shape;357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8" name="Google Shape;358;p28"/>
          <p:cNvSpPr txBox="1"/>
          <p:nvPr>
            <p:ph idx="1" type="subTitle"/>
          </p:nvPr>
        </p:nvSpPr>
        <p:spPr>
          <a:xfrm>
            <a:off x="1166225" y="2371128"/>
            <a:ext cx="2175300" cy="869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28"/>
          <p:cNvSpPr txBox="1"/>
          <p:nvPr>
            <p:ph idx="2" type="subTitle"/>
          </p:nvPr>
        </p:nvSpPr>
        <p:spPr>
          <a:xfrm>
            <a:off x="3484350" y="3056928"/>
            <a:ext cx="2175300" cy="869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28"/>
          <p:cNvSpPr txBox="1"/>
          <p:nvPr>
            <p:ph idx="3" type="subTitle"/>
          </p:nvPr>
        </p:nvSpPr>
        <p:spPr>
          <a:xfrm>
            <a:off x="5802475" y="2371128"/>
            <a:ext cx="2175300" cy="869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28"/>
          <p:cNvSpPr txBox="1"/>
          <p:nvPr>
            <p:ph idx="4" type="subTitle"/>
          </p:nvPr>
        </p:nvSpPr>
        <p:spPr>
          <a:xfrm>
            <a:off x="1166225" y="2022475"/>
            <a:ext cx="2175300" cy="42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2" name="Google Shape;362;p28"/>
          <p:cNvSpPr txBox="1"/>
          <p:nvPr>
            <p:ph idx="5" type="subTitle"/>
          </p:nvPr>
        </p:nvSpPr>
        <p:spPr>
          <a:xfrm>
            <a:off x="3484350" y="2708275"/>
            <a:ext cx="2175300" cy="42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3" name="Google Shape;363;p28"/>
          <p:cNvSpPr txBox="1"/>
          <p:nvPr>
            <p:ph idx="6" type="subTitle"/>
          </p:nvPr>
        </p:nvSpPr>
        <p:spPr>
          <a:xfrm>
            <a:off x="5802475" y="2022475"/>
            <a:ext cx="2175300" cy="42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9"/>
          <p:cNvPicPr preferRelativeResize="0"/>
          <p:nvPr/>
        </p:nvPicPr>
        <p:blipFill rotWithShape="1">
          <a:blip r:embed="rId2">
            <a:alphaModFix amt="26000"/>
          </a:blip>
          <a:srcRect b="279" l="0" r="0" t="0"/>
          <a:stretch/>
        </p:blipFill>
        <p:spPr>
          <a:xfrm flipH="1">
            <a:off x="-44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28748">
            <a:off x="-358400" y="3812125"/>
            <a:ext cx="4535226" cy="24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359574">
            <a:off x="-1537550" y="-1460223"/>
            <a:ext cx="4699723" cy="3017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29"/>
          <p:cNvGrpSpPr/>
          <p:nvPr/>
        </p:nvGrpSpPr>
        <p:grpSpPr>
          <a:xfrm>
            <a:off x="349111" y="0"/>
            <a:ext cx="4715214" cy="3022872"/>
            <a:chOff x="349111" y="0"/>
            <a:chExt cx="4715214" cy="3022872"/>
          </a:xfrm>
        </p:grpSpPr>
        <p:pic>
          <p:nvPicPr>
            <p:cNvPr id="369" name="Google Shape;369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49111" y="2848418"/>
              <a:ext cx="174450" cy="174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4817849" y="0"/>
              <a:ext cx="246476" cy="2464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1" name="Google Shape;371;p29"/>
          <p:cNvGrpSpPr/>
          <p:nvPr/>
        </p:nvGrpSpPr>
        <p:grpSpPr>
          <a:xfrm>
            <a:off x="-1711051" y="-395802"/>
            <a:ext cx="11788704" cy="8055359"/>
            <a:chOff x="-1711051" y="-395802"/>
            <a:chExt cx="11788704" cy="8055359"/>
          </a:xfrm>
        </p:grpSpPr>
        <p:pic>
          <p:nvPicPr>
            <p:cNvPr id="372" name="Google Shape;372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7798003" y="-395802"/>
              <a:ext cx="2279650" cy="3986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1412373">
              <a:off x="-1349620" y="3475950"/>
              <a:ext cx="2995887" cy="2434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851769">
              <a:off x="6196316" y="4264226"/>
              <a:ext cx="3166820" cy="30536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5" name="Google Shape;375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6" name="Google Shape;376;p29"/>
          <p:cNvSpPr txBox="1"/>
          <p:nvPr>
            <p:ph idx="1" type="subTitle"/>
          </p:nvPr>
        </p:nvSpPr>
        <p:spPr>
          <a:xfrm>
            <a:off x="2158150" y="2128575"/>
            <a:ext cx="19782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29"/>
          <p:cNvSpPr txBox="1"/>
          <p:nvPr>
            <p:ph idx="2" type="subTitle"/>
          </p:nvPr>
        </p:nvSpPr>
        <p:spPr>
          <a:xfrm>
            <a:off x="5007650" y="2128575"/>
            <a:ext cx="19782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29"/>
          <p:cNvSpPr txBox="1"/>
          <p:nvPr>
            <p:ph idx="3" type="subTitle"/>
          </p:nvPr>
        </p:nvSpPr>
        <p:spPr>
          <a:xfrm>
            <a:off x="2158150" y="3714375"/>
            <a:ext cx="19782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29"/>
          <p:cNvSpPr txBox="1"/>
          <p:nvPr>
            <p:ph idx="4" type="subTitle"/>
          </p:nvPr>
        </p:nvSpPr>
        <p:spPr>
          <a:xfrm>
            <a:off x="5007650" y="3714375"/>
            <a:ext cx="19782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29"/>
          <p:cNvSpPr txBox="1"/>
          <p:nvPr>
            <p:ph idx="5" type="subTitle"/>
          </p:nvPr>
        </p:nvSpPr>
        <p:spPr>
          <a:xfrm>
            <a:off x="2158150" y="1844975"/>
            <a:ext cx="1978200" cy="377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1" name="Google Shape;381;p29"/>
          <p:cNvSpPr txBox="1"/>
          <p:nvPr>
            <p:ph idx="6" type="subTitle"/>
          </p:nvPr>
        </p:nvSpPr>
        <p:spPr>
          <a:xfrm>
            <a:off x="2158150" y="3430850"/>
            <a:ext cx="1978200" cy="377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2" name="Google Shape;382;p29"/>
          <p:cNvSpPr txBox="1"/>
          <p:nvPr>
            <p:ph idx="7" type="subTitle"/>
          </p:nvPr>
        </p:nvSpPr>
        <p:spPr>
          <a:xfrm>
            <a:off x="5007650" y="1844975"/>
            <a:ext cx="1978200" cy="377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3" name="Google Shape;383;p29"/>
          <p:cNvSpPr txBox="1"/>
          <p:nvPr>
            <p:ph idx="8" type="subTitle"/>
          </p:nvPr>
        </p:nvSpPr>
        <p:spPr>
          <a:xfrm>
            <a:off x="5007650" y="3430850"/>
            <a:ext cx="1978200" cy="377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0"/>
          <p:cNvPicPr preferRelativeResize="0"/>
          <p:nvPr/>
        </p:nvPicPr>
        <p:blipFill rotWithShape="1">
          <a:blip r:embed="rId2">
            <a:alphaModFix amt="66000"/>
          </a:blip>
          <a:srcRect b="15626" l="0" r="0" t="0"/>
          <a:stretch/>
        </p:blipFill>
        <p:spPr>
          <a:xfrm flipH="1">
            <a:off x="-1004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44997" y="2964175"/>
            <a:ext cx="6541464" cy="3509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" name="Google Shape;387;p30"/>
          <p:cNvGrpSpPr/>
          <p:nvPr/>
        </p:nvGrpSpPr>
        <p:grpSpPr>
          <a:xfrm>
            <a:off x="-571615" y="-1123840"/>
            <a:ext cx="11773102" cy="8433450"/>
            <a:chOff x="-571615" y="-1123840"/>
            <a:chExt cx="11773102" cy="8433450"/>
          </a:xfrm>
        </p:grpSpPr>
        <p:pic>
          <p:nvPicPr>
            <p:cNvPr id="388" name="Google Shape;38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693912">
              <a:off x="-306521" y="4077524"/>
              <a:ext cx="3064413" cy="29549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42978">
              <a:off x="7210124" y="-891979"/>
              <a:ext cx="3808341" cy="309430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0" name="Google Shape;39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467731" y="-765825"/>
            <a:ext cx="1015276" cy="4351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p30"/>
          <p:cNvGrpSpPr/>
          <p:nvPr/>
        </p:nvGrpSpPr>
        <p:grpSpPr>
          <a:xfrm>
            <a:off x="253832" y="149268"/>
            <a:ext cx="8046439" cy="4692768"/>
            <a:chOff x="253832" y="149268"/>
            <a:chExt cx="8046439" cy="4692768"/>
          </a:xfrm>
        </p:grpSpPr>
        <p:pic>
          <p:nvPicPr>
            <p:cNvPr id="392" name="Google Shape;392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253832" y="3549693"/>
              <a:ext cx="174450" cy="174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8053795" y="4595562"/>
              <a:ext cx="246476" cy="246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4921082" y="149268"/>
              <a:ext cx="174450" cy="1744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5" name="Google Shape;395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6" name="Google Shape;396;p30"/>
          <p:cNvSpPr txBox="1"/>
          <p:nvPr>
            <p:ph idx="1" type="subTitle"/>
          </p:nvPr>
        </p:nvSpPr>
        <p:spPr>
          <a:xfrm>
            <a:off x="1266955" y="2056774"/>
            <a:ext cx="19752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30"/>
          <p:cNvSpPr txBox="1"/>
          <p:nvPr>
            <p:ph idx="2" type="subTitle"/>
          </p:nvPr>
        </p:nvSpPr>
        <p:spPr>
          <a:xfrm>
            <a:off x="3584400" y="2056774"/>
            <a:ext cx="19752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30"/>
          <p:cNvSpPr txBox="1"/>
          <p:nvPr>
            <p:ph idx="3" type="subTitle"/>
          </p:nvPr>
        </p:nvSpPr>
        <p:spPr>
          <a:xfrm>
            <a:off x="1266955" y="3718774"/>
            <a:ext cx="19752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30"/>
          <p:cNvSpPr txBox="1"/>
          <p:nvPr>
            <p:ph idx="4" type="subTitle"/>
          </p:nvPr>
        </p:nvSpPr>
        <p:spPr>
          <a:xfrm>
            <a:off x="3584400" y="3718774"/>
            <a:ext cx="19752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30"/>
          <p:cNvSpPr txBox="1"/>
          <p:nvPr>
            <p:ph idx="5" type="subTitle"/>
          </p:nvPr>
        </p:nvSpPr>
        <p:spPr>
          <a:xfrm>
            <a:off x="5901845" y="2056774"/>
            <a:ext cx="19752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30"/>
          <p:cNvSpPr txBox="1"/>
          <p:nvPr>
            <p:ph idx="6" type="subTitle"/>
          </p:nvPr>
        </p:nvSpPr>
        <p:spPr>
          <a:xfrm>
            <a:off x="5901845" y="3718774"/>
            <a:ext cx="19752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30"/>
          <p:cNvSpPr txBox="1"/>
          <p:nvPr>
            <p:ph idx="7" type="subTitle"/>
          </p:nvPr>
        </p:nvSpPr>
        <p:spPr>
          <a:xfrm>
            <a:off x="1265455" y="1795288"/>
            <a:ext cx="1978200" cy="377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3" name="Google Shape;403;p30"/>
          <p:cNvSpPr txBox="1"/>
          <p:nvPr>
            <p:ph idx="8" type="subTitle"/>
          </p:nvPr>
        </p:nvSpPr>
        <p:spPr>
          <a:xfrm>
            <a:off x="3582900" y="1795288"/>
            <a:ext cx="1978200" cy="377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4" name="Google Shape;404;p30"/>
          <p:cNvSpPr txBox="1"/>
          <p:nvPr>
            <p:ph idx="9" type="subTitle"/>
          </p:nvPr>
        </p:nvSpPr>
        <p:spPr>
          <a:xfrm>
            <a:off x="5900345" y="1795288"/>
            <a:ext cx="1978200" cy="377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5" name="Google Shape;405;p30"/>
          <p:cNvSpPr txBox="1"/>
          <p:nvPr>
            <p:ph idx="13" type="subTitle"/>
          </p:nvPr>
        </p:nvSpPr>
        <p:spPr>
          <a:xfrm>
            <a:off x="1265455" y="3456150"/>
            <a:ext cx="1978200" cy="377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6" name="Google Shape;406;p30"/>
          <p:cNvSpPr txBox="1"/>
          <p:nvPr>
            <p:ph idx="14" type="subTitle"/>
          </p:nvPr>
        </p:nvSpPr>
        <p:spPr>
          <a:xfrm>
            <a:off x="3582900" y="3456150"/>
            <a:ext cx="1978200" cy="377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7" name="Google Shape;407;p30"/>
          <p:cNvSpPr txBox="1"/>
          <p:nvPr>
            <p:ph idx="15" type="subTitle"/>
          </p:nvPr>
        </p:nvSpPr>
        <p:spPr>
          <a:xfrm>
            <a:off x="5900345" y="3456150"/>
            <a:ext cx="1978200" cy="377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4"/>
          <p:cNvPicPr preferRelativeResize="0"/>
          <p:nvPr/>
        </p:nvPicPr>
        <p:blipFill rotWithShape="1">
          <a:blip r:embed="rId2">
            <a:alphaModFix amt="66000"/>
          </a:blip>
          <a:srcRect b="15626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4208995"/>
            <a:ext cx="9144000" cy="2762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41;p4"/>
          <p:cNvGrpSpPr/>
          <p:nvPr/>
        </p:nvGrpSpPr>
        <p:grpSpPr>
          <a:xfrm>
            <a:off x="-3437123" y="-1739372"/>
            <a:ext cx="14082550" cy="10053817"/>
            <a:chOff x="-3437123" y="-1739372"/>
            <a:chExt cx="14082550" cy="10053817"/>
          </a:xfrm>
        </p:grpSpPr>
        <p:pic>
          <p:nvPicPr>
            <p:cNvPr id="42" name="Google Shape;42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071747">
              <a:off x="5585761" y="-1270183"/>
              <a:ext cx="4789907" cy="3075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1885149">
              <a:off x="-2986738" y="4216216"/>
              <a:ext cx="4789907" cy="3075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" name="Google Shape;44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4426" y="4285200"/>
            <a:ext cx="886700" cy="380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4"/>
          <p:cNvGrpSpPr/>
          <p:nvPr/>
        </p:nvGrpSpPr>
        <p:grpSpPr>
          <a:xfrm>
            <a:off x="310239" y="144175"/>
            <a:ext cx="8489775" cy="3565647"/>
            <a:chOff x="310239" y="144175"/>
            <a:chExt cx="8489775" cy="3565647"/>
          </a:xfrm>
        </p:grpSpPr>
        <p:pic>
          <p:nvPicPr>
            <p:cNvPr id="46" name="Google Shape;46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625564" y="3192468"/>
              <a:ext cx="174450" cy="174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3225" y="144175"/>
              <a:ext cx="246476" cy="246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0239" y="3535368"/>
              <a:ext cx="174450" cy="1744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Google Shape;4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" name="Google Shape;50;p4"/>
          <p:cNvSpPr txBox="1"/>
          <p:nvPr>
            <p:ph idx="1" type="body"/>
          </p:nvPr>
        </p:nvSpPr>
        <p:spPr>
          <a:xfrm>
            <a:off x="720000" y="1215750"/>
            <a:ext cx="7704000" cy="29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31"/>
          <p:cNvPicPr preferRelativeResize="0"/>
          <p:nvPr/>
        </p:nvPicPr>
        <p:blipFill rotWithShape="1">
          <a:blip r:embed="rId2">
            <a:alphaModFix amt="26000"/>
          </a:blip>
          <a:srcRect b="279" l="0" r="0" t="0"/>
          <a:stretch/>
        </p:blipFill>
        <p:spPr>
          <a:xfrm flipH="1">
            <a:off x="908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0" name="Google Shape;410;p31"/>
          <p:cNvGrpSpPr/>
          <p:nvPr/>
        </p:nvGrpSpPr>
        <p:grpSpPr>
          <a:xfrm flipH="1">
            <a:off x="7809883" y="278600"/>
            <a:ext cx="1133700" cy="325650"/>
            <a:chOff x="2554000" y="421475"/>
            <a:chExt cx="1133700" cy="325650"/>
          </a:xfrm>
        </p:grpSpPr>
        <p:sp>
          <p:nvSpPr>
            <p:cNvPr id="411" name="Google Shape;411;p31"/>
            <p:cNvSpPr/>
            <p:nvPr/>
          </p:nvSpPr>
          <p:spPr>
            <a:xfrm>
              <a:off x="2554000" y="689775"/>
              <a:ext cx="327100" cy="57350"/>
            </a:xfrm>
            <a:custGeom>
              <a:rect b="b" l="l" r="r" t="t"/>
              <a:pathLst>
                <a:path extrusionOk="0" h="2294" w="13084">
                  <a:moveTo>
                    <a:pt x="2307" y="1"/>
                  </a:moveTo>
                  <a:cubicBezTo>
                    <a:pt x="1777" y="1"/>
                    <a:pt x="1329" y="71"/>
                    <a:pt x="987" y="150"/>
                  </a:cubicBezTo>
                  <a:cubicBezTo>
                    <a:pt x="652" y="216"/>
                    <a:pt x="418" y="317"/>
                    <a:pt x="251" y="384"/>
                  </a:cubicBezTo>
                  <a:cubicBezTo>
                    <a:pt x="84" y="450"/>
                    <a:pt x="1" y="484"/>
                    <a:pt x="1" y="484"/>
                  </a:cubicBezTo>
                  <a:cubicBezTo>
                    <a:pt x="366" y="428"/>
                    <a:pt x="731" y="401"/>
                    <a:pt x="1094" y="401"/>
                  </a:cubicBezTo>
                  <a:cubicBezTo>
                    <a:pt x="2359" y="401"/>
                    <a:pt x="3586" y="727"/>
                    <a:pt x="4612" y="1286"/>
                  </a:cubicBezTo>
                  <a:cubicBezTo>
                    <a:pt x="4963" y="1486"/>
                    <a:pt x="5247" y="1670"/>
                    <a:pt x="5565" y="1921"/>
                  </a:cubicBezTo>
                  <a:cubicBezTo>
                    <a:pt x="5740" y="2038"/>
                    <a:pt x="5907" y="2294"/>
                    <a:pt x="6106" y="2294"/>
                  </a:cubicBezTo>
                  <a:cubicBezTo>
                    <a:pt x="6192" y="2294"/>
                    <a:pt x="6283" y="2247"/>
                    <a:pt x="6383" y="2121"/>
                  </a:cubicBezTo>
                  <a:lnTo>
                    <a:pt x="6701" y="1904"/>
                  </a:lnTo>
                  <a:lnTo>
                    <a:pt x="6935" y="1770"/>
                  </a:lnTo>
                  <a:cubicBezTo>
                    <a:pt x="7536" y="1419"/>
                    <a:pt x="8171" y="1202"/>
                    <a:pt x="8789" y="1069"/>
                  </a:cubicBezTo>
                  <a:cubicBezTo>
                    <a:pt x="9323" y="946"/>
                    <a:pt x="9836" y="898"/>
                    <a:pt x="10306" y="898"/>
                  </a:cubicBezTo>
                  <a:cubicBezTo>
                    <a:pt x="10924" y="898"/>
                    <a:pt x="11470" y="981"/>
                    <a:pt x="11897" y="1085"/>
                  </a:cubicBezTo>
                  <a:cubicBezTo>
                    <a:pt x="12265" y="1169"/>
                    <a:pt x="12566" y="1269"/>
                    <a:pt x="12766" y="1353"/>
                  </a:cubicBezTo>
                  <a:cubicBezTo>
                    <a:pt x="12967" y="1436"/>
                    <a:pt x="13084" y="1470"/>
                    <a:pt x="13084" y="1470"/>
                  </a:cubicBezTo>
                  <a:cubicBezTo>
                    <a:pt x="12011" y="673"/>
                    <a:pt x="10730" y="322"/>
                    <a:pt x="9509" y="322"/>
                  </a:cubicBezTo>
                  <a:cubicBezTo>
                    <a:pt x="8809" y="322"/>
                    <a:pt x="8129" y="438"/>
                    <a:pt x="7520" y="651"/>
                  </a:cubicBezTo>
                  <a:cubicBezTo>
                    <a:pt x="7085" y="785"/>
                    <a:pt x="6684" y="968"/>
                    <a:pt x="6333" y="1186"/>
                  </a:cubicBezTo>
                  <a:cubicBezTo>
                    <a:pt x="6283" y="1219"/>
                    <a:pt x="6233" y="1236"/>
                    <a:pt x="6200" y="1269"/>
                  </a:cubicBezTo>
                  <a:lnTo>
                    <a:pt x="6116" y="1319"/>
                  </a:lnTo>
                  <a:lnTo>
                    <a:pt x="6099" y="1319"/>
                  </a:lnTo>
                  <a:cubicBezTo>
                    <a:pt x="6066" y="1269"/>
                    <a:pt x="6066" y="1269"/>
                    <a:pt x="5865" y="1135"/>
                  </a:cubicBezTo>
                  <a:cubicBezTo>
                    <a:pt x="5214" y="668"/>
                    <a:pt x="4546" y="384"/>
                    <a:pt x="3927" y="216"/>
                  </a:cubicBezTo>
                  <a:cubicBezTo>
                    <a:pt x="3332" y="58"/>
                    <a:pt x="2787" y="1"/>
                    <a:pt x="2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391100" y="421475"/>
              <a:ext cx="296600" cy="139700"/>
            </a:xfrm>
            <a:custGeom>
              <a:rect b="b" l="l" r="r" t="t"/>
              <a:pathLst>
                <a:path extrusionOk="0" h="5588" w="11864">
                  <a:moveTo>
                    <a:pt x="412" y="1"/>
                  </a:moveTo>
                  <a:cubicBezTo>
                    <a:pt x="358" y="1"/>
                    <a:pt x="310" y="3"/>
                    <a:pt x="268" y="7"/>
                  </a:cubicBezTo>
                  <a:lnTo>
                    <a:pt x="1" y="7"/>
                  </a:lnTo>
                  <a:cubicBezTo>
                    <a:pt x="1621" y="358"/>
                    <a:pt x="3042" y="1260"/>
                    <a:pt x="4028" y="2413"/>
                  </a:cubicBezTo>
                  <a:cubicBezTo>
                    <a:pt x="4261" y="2714"/>
                    <a:pt x="4462" y="2998"/>
                    <a:pt x="4679" y="3332"/>
                  </a:cubicBezTo>
                  <a:cubicBezTo>
                    <a:pt x="4828" y="3535"/>
                    <a:pt x="4889" y="3902"/>
                    <a:pt x="5155" y="3902"/>
                  </a:cubicBezTo>
                  <a:cubicBezTo>
                    <a:pt x="5217" y="3902"/>
                    <a:pt x="5292" y="3881"/>
                    <a:pt x="5381" y="3833"/>
                  </a:cubicBezTo>
                  <a:lnTo>
                    <a:pt x="5749" y="3733"/>
                  </a:lnTo>
                  <a:lnTo>
                    <a:pt x="6016" y="3700"/>
                  </a:lnTo>
                  <a:cubicBezTo>
                    <a:pt x="6358" y="3641"/>
                    <a:pt x="6701" y="3616"/>
                    <a:pt x="7035" y="3616"/>
                  </a:cubicBezTo>
                  <a:cubicBezTo>
                    <a:pt x="7369" y="3616"/>
                    <a:pt x="7695" y="3641"/>
                    <a:pt x="8004" y="3683"/>
                  </a:cubicBezTo>
                  <a:cubicBezTo>
                    <a:pt x="9257" y="3867"/>
                    <a:pt x="10260" y="4368"/>
                    <a:pt x="10895" y="4802"/>
                  </a:cubicBezTo>
                  <a:cubicBezTo>
                    <a:pt x="11212" y="5020"/>
                    <a:pt x="11463" y="5220"/>
                    <a:pt x="11613" y="5370"/>
                  </a:cubicBezTo>
                  <a:cubicBezTo>
                    <a:pt x="11780" y="5521"/>
                    <a:pt x="11864" y="5588"/>
                    <a:pt x="11864" y="5588"/>
                  </a:cubicBezTo>
                  <a:cubicBezTo>
                    <a:pt x="10744" y="3816"/>
                    <a:pt x="8723" y="2898"/>
                    <a:pt x="6952" y="2831"/>
                  </a:cubicBezTo>
                  <a:cubicBezTo>
                    <a:pt x="6877" y="2828"/>
                    <a:pt x="6802" y="2826"/>
                    <a:pt x="6727" y="2826"/>
                  </a:cubicBezTo>
                  <a:cubicBezTo>
                    <a:pt x="6364" y="2826"/>
                    <a:pt x="5997" y="2859"/>
                    <a:pt x="5665" y="2914"/>
                  </a:cubicBezTo>
                  <a:cubicBezTo>
                    <a:pt x="5598" y="2931"/>
                    <a:pt x="5548" y="2931"/>
                    <a:pt x="5498" y="2948"/>
                  </a:cubicBezTo>
                  <a:lnTo>
                    <a:pt x="5414" y="2964"/>
                  </a:lnTo>
                  <a:cubicBezTo>
                    <a:pt x="5381" y="2914"/>
                    <a:pt x="5381" y="2914"/>
                    <a:pt x="5247" y="2697"/>
                  </a:cubicBezTo>
                  <a:cubicBezTo>
                    <a:pt x="4813" y="2045"/>
                    <a:pt x="4278" y="1544"/>
                    <a:pt x="3760" y="1160"/>
                  </a:cubicBezTo>
                  <a:cubicBezTo>
                    <a:pt x="2708" y="408"/>
                    <a:pt x="1705" y="141"/>
                    <a:pt x="1037" y="57"/>
                  </a:cubicBezTo>
                  <a:cubicBezTo>
                    <a:pt x="786" y="19"/>
                    <a:pt x="573" y="1"/>
                    <a:pt x="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31"/>
          <p:cNvGrpSpPr/>
          <p:nvPr/>
        </p:nvGrpSpPr>
        <p:grpSpPr>
          <a:xfrm>
            <a:off x="-4378101" y="1789618"/>
            <a:ext cx="14738811" cy="5777617"/>
            <a:chOff x="-4378101" y="1789618"/>
            <a:chExt cx="14738811" cy="5777617"/>
          </a:xfrm>
        </p:grpSpPr>
        <p:pic>
          <p:nvPicPr>
            <p:cNvPr id="414" name="Google Shape;41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313541">
              <a:off x="3761661" y="3579602"/>
              <a:ext cx="6454772" cy="3462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431471">
              <a:off x="-3953589" y="2947052"/>
              <a:ext cx="6454771" cy="34627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6" name="Google Shape;4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878470" y="104143"/>
            <a:ext cx="174450" cy="17445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1"/>
          <p:cNvSpPr txBox="1"/>
          <p:nvPr>
            <p:ph hasCustomPrompt="1" type="title"/>
          </p:nvPr>
        </p:nvSpPr>
        <p:spPr>
          <a:xfrm>
            <a:off x="2636850" y="753800"/>
            <a:ext cx="3870300" cy="5910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8" name="Google Shape;418;p31"/>
          <p:cNvSpPr txBox="1"/>
          <p:nvPr>
            <p:ph idx="1" type="subTitle"/>
          </p:nvPr>
        </p:nvSpPr>
        <p:spPr>
          <a:xfrm>
            <a:off x="2636850" y="1416549"/>
            <a:ext cx="3870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9" name="Google Shape;419;p31"/>
          <p:cNvSpPr txBox="1"/>
          <p:nvPr>
            <p:ph hasCustomPrompt="1" idx="2" type="title"/>
          </p:nvPr>
        </p:nvSpPr>
        <p:spPr>
          <a:xfrm>
            <a:off x="2636850" y="2053296"/>
            <a:ext cx="3870300" cy="5910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0" name="Google Shape;420;p31"/>
          <p:cNvSpPr txBox="1"/>
          <p:nvPr>
            <p:ph idx="3" type="subTitle"/>
          </p:nvPr>
        </p:nvSpPr>
        <p:spPr>
          <a:xfrm>
            <a:off x="2636850" y="2716825"/>
            <a:ext cx="3870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1" name="Google Shape;421;p31"/>
          <p:cNvSpPr txBox="1"/>
          <p:nvPr>
            <p:ph hasCustomPrompt="1" idx="4" type="title"/>
          </p:nvPr>
        </p:nvSpPr>
        <p:spPr>
          <a:xfrm>
            <a:off x="2636850" y="3352793"/>
            <a:ext cx="3870300" cy="5910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2" name="Google Shape;422;p31"/>
          <p:cNvSpPr txBox="1"/>
          <p:nvPr>
            <p:ph idx="5" type="subTitle"/>
          </p:nvPr>
        </p:nvSpPr>
        <p:spPr>
          <a:xfrm>
            <a:off x="2636850" y="4017100"/>
            <a:ext cx="3870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2"/>
          <p:cNvPicPr preferRelativeResize="0"/>
          <p:nvPr/>
        </p:nvPicPr>
        <p:blipFill rotWithShape="1">
          <a:blip r:embed="rId2">
            <a:alphaModFix amt="66000"/>
          </a:blip>
          <a:srcRect b="15626" l="0" r="0" t="0"/>
          <a:stretch/>
        </p:blipFill>
        <p:spPr>
          <a:xfrm flipH="1">
            <a:off x="-2120" y="13638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3462" y="4604972"/>
            <a:ext cx="9190934" cy="107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32"/>
          <p:cNvGrpSpPr/>
          <p:nvPr/>
        </p:nvGrpSpPr>
        <p:grpSpPr>
          <a:xfrm>
            <a:off x="-1503548" y="-1725735"/>
            <a:ext cx="14082550" cy="10053817"/>
            <a:chOff x="-1503548" y="-1725735"/>
            <a:chExt cx="14082550" cy="10053817"/>
          </a:xfrm>
        </p:grpSpPr>
        <p:pic>
          <p:nvPicPr>
            <p:cNvPr id="427" name="Google Shape;427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10071747">
              <a:off x="-1233789" y="-1256546"/>
              <a:ext cx="4789907" cy="3075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885149">
              <a:off x="7338711" y="4229854"/>
              <a:ext cx="4789907" cy="3075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9" name="Google Shape;42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40754" y="4298838"/>
            <a:ext cx="886700" cy="380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32"/>
          <p:cNvGrpSpPr/>
          <p:nvPr/>
        </p:nvGrpSpPr>
        <p:grpSpPr>
          <a:xfrm>
            <a:off x="341866" y="157812"/>
            <a:ext cx="8489775" cy="3565647"/>
            <a:chOff x="341866" y="157812"/>
            <a:chExt cx="8489775" cy="3565647"/>
          </a:xfrm>
        </p:grpSpPr>
        <p:pic>
          <p:nvPicPr>
            <p:cNvPr id="431" name="Google Shape;431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41866" y="3206106"/>
              <a:ext cx="174450" cy="174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182179" y="157812"/>
              <a:ext cx="246476" cy="246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657191" y="3549006"/>
              <a:ext cx="174450" cy="1744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4" name="Google Shape;434;p32"/>
          <p:cNvSpPr txBox="1"/>
          <p:nvPr>
            <p:ph hasCustomPrompt="1" type="title"/>
          </p:nvPr>
        </p:nvSpPr>
        <p:spPr>
          <a:xfrm>
            <a:off x="6874338" y="2487500"/>
            <a:ext cx="10512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5" name="Google Shape;435;p32"/>
          <p:cNvSpPr txBox="1"/>
          <p:nvPr>
            <p:ph idx="1" type="subTitle"/>
          </p:nvPr>
        </p:nvSpPr>
        <p:spPr>
          <a:xfrm>
            <a:off x="1218463" y="3724425"/>
            <a:ext cx="197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6" name="Google Shape;436;p32"/>
          <p:cNvSpPr txBox="1"/>
          <p:nvPr>
            <p:ph idx="2" type="subTitle"/>
          </p:nvPr>
        </p:nvSpPr>
        <p:spPr>
          <a:xfrm>
            <a:off x="1218463" y="3425700"/>
            <a:ext cx="19767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7" name="Google Shape;437;p32"/>
          <p:cNvSpPr txBox="1"/>
          <p:nvPr>
            <p:ph hasCustomPrompt="1" idx="3" type="title"/>
          </p:nvPr>
        </p:nvSpPr>
        <p:spPr>
          <a:xfrm>
            <a:off x="6874338" y="3578125"/>
            <a:ext cx="10512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8" name="Google Shape;438;p32"/>
          <p:cNvSpPr txBox="1"/>
          <p:nvPr>
            <p:ph idx="4" type="subTitle"/>
          </p:nvPr>
        </p:nvSpPr>
        <p:spPr>
          <a:xfrm>
            <a:off x="1218463" y="2633821"/>
            <a:ext cx="197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9" name="Google Shape;439;p32"/>
          <p:cNvSpPr txBox="1"/>
          <p:nvPr>
            <p:ph idx="5" type="subTitle"/>
          </p:nvPr>
        </p:nvSpPr>
        <p:spPr>
          <a:xfrm>
            <a:off x="1218463" y="2335088"/>
            <a:ext cx="19767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0" name="Google Shape;440;p32"/>
          <p:cNvSpPr txBox="1"/>
          <p:nvPr>
            <p:ph hasCustomPrompt="1" idx="6" type="title"/>
          </p:nvPr>
        </p:nvSpPr>
        <p:spPr>
          <a:xfrm>
            <a:off x="6874338" y="1396875"/>
            <a:ext cx="10512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1" name="Google Shape;441;p32"/>
          <p:cNvSpPr txBox="1"/>
          <p:nvPr>
            <p:ph idx="7" type="subTitle"/>
          </p:nvPr>
        </p:nvSpPr>
        <p:spPr>
          <a:xfrm>
            <a:off x="1218463" y="1543200"/>
            <a:ext cx="197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2" name="Google Shape;442;p32"/>
          <p:cNvSpPr txBox="1"/>
          <p:nvPr>
            <p:ph idx="8" type="subTitle"/>
          </p:nvPr>
        </p:nvSpPr>
        <p:spPr>
          <a:xfrm>
            <a:off x="1218463" y="1244475"/>
            <a:ext cx="19767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3" name="Google Shape;443;p32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8_1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3"/>
          <p:cNvPicPr preferRelativeResize="0"/>
          <p:nvPr/>
        </p:nvPicPr>
        <p:blipFill rotWithShape="1">
          <a:blip r:embed="rId2">
            <a:alphaModFix amt="66000"/>
          </a:blip>
          <a:srcRect b="15626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43465" y="2964175"/>
            <a:ext cx="6541464" cy="3509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" name="Google Shape;447;p33"/>
          <p:cNvGrpSpPr/>
          <p:nvPr/>
        </p:nvGrpSpPr>
        <p:grpSpPr>
          <a:xfrm>
            <a:off x="-2133726" y="-553451"/>
            <a:ext cx="11867387" cy="7786862"/>
            <a:chOff x="-2133726" y="-553451"/>
            <a:chExt cx="11867387" cy="7786862"/>
          </a:xfrm>
        </p:grpSpPr>
        <p:pic>
          <p:nvPicPr>
            <p:cNvPr id="448" name="Google Shape;448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693912">
              <a:off x="6404154" y="4001324"/>
              <a:ext cx="3064413" cy="29549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30351">
              <a:off x="-2076445" y="-482379"/>
              <a:ext cx="3808341" cy="309430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0" name="Google Shape;45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95452" y="-765825"/>
            <a:ext cx="1015276" cy="4351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1" name="Google Shape;451;p33"/>
          <p:cNvGrpSpPr/>
          <p:nvPr/>
        </p:nvGrpSpPr>
        <p:grpSpPr>
          <a:xfrm>
            <a:off x="842725" y="149268"/>
            <a:ext cx="8046439" cy="4692768"/>
            <a:chOff x="842725" y="149268"/>
            <a:chExt cx="8046439" cy="4692768"/>
          </a:xfrm>
        </p:grpSpPr>
        <p:pic>
          <p:nvPicPr>
            <p:cNvPr id="452" name="Google Shape;452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14714" y="3549693"/>
              <a:ext cx="174450" cy="174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42725" y="4595562"/>
              <a:ext cx="246476" cy="246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47464" y="149268"/>
              <a:ext cx="174450" cy="1744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5" name="Google Shape;455;p33"/>
          <p:cNvSpPr txBox="1"/>
          <p:nvPr>
            <p:ph hasCustomPrompt="1" type="title"/>
          </p:nvPr>
        </p:nvSpPr>
        <p:spPr>
          <a:xfrm>
            <a:off x="842119" y="1283700"/>
            <a:ext cx="1398900" cy="515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6" name="Google Shape;456;p33"/>
          <p:cNvSpPr txBox="1"/>
          <p:nvPr>
            <p:ph idx="1" type="subTitle"/>
          </p:nvPr>
        </p:nvSpPr>
        <p:spPr>
          <a:xfrm>
            <a:off x="6128681" y="1283700"/>
            <a:ext cx="2173200" cy="5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7" name="Google Shape;457;p33"/>
          <p:cNvSpPr txBox="1"/>
          <p:nvPr>
            <p:ph idx="2" type="subTitle"/>
          </p:nvPr>
        </p:nvSpPr>
        <p:spPr>
          <a:xfrm>
            <a:off x="3542631" y="1283700"/>
            <a:ext cx="2173200" cy="5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8" name="Google Shape;458;p33"/>
          <p:cNvSpPr txBox="1"/>
          <p:nvPr>
            <p:ph hasCustomPrompt="1" idx="3" type="title"/>
          </p:nvPr>
        </p:nvSpPr>
        <p:spPr>
          <a:xfrm>
            <a:off x="842719" y="2050915"/>
            <a:ext cx="1397700" cy="515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9" name="Google Shape;459;p33"/>
          <p:cNvSpPr txBox="1"/>
          <p:nvPr>
            <p:ph idx="4" type="subTitle"/>
          </p:nvPr>
        </p:nvSpPr>
        <p:spPr>
          <a:xfrm>
            <a:off x="6128681" y="2050915"/>
            <a:ext cx="2173200" cy="5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0" name="Google Shape;460;p33"/>
          <p:cNvSpPr txBox="1"/>
          <p:nvPr>
            <p:ph idx="5" type="subTitle"/>
          </p:nvPr>
        </p:nvSpPr>
        <p:spPr>
          <a:xfrm>
            <a:off x="3542631" y="2050917"/>
            <a:ext cx="2173200" cy="5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1" name="Google Shape;461;p33"/>
          <p:cNvSpPr txBox="1"/>
          <p:nvPr>
            <p:ph hasCustomPrompt="1" idx="6" type="title"/>
          </p:nvPr>
        </p:nvSpPr>
        <p:spPr>
          <a:xfrm>
            <a:off x="842719" y="2818133"/>
            <a:ext cx="1397700" cy="515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2" name="Google Shape;462;p33"/>
          <p:cNvSpPr txBox="1"/>
          <p:nvPr>
            <p:ph idx="7" type="subTitle"/>
          </p:nvPr>
        </p:nvSpPr>
        <p:spPr>
          <a:xfrm>
            <a:off x="6128681" y="2818136"/>
            <a:ext cx="2173200" cy="5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3" name="Google Shape;463;p33"/>
          <p:cNvSpPr txBox="1"/>
          <p:nvPr>
            <p:ph idx="8" type="subTitle"/>
          </p:nvPr>
        </p:nvSpPr>
        <p:spPr>
          <a:xfrm>
            <a:off x="3542631" y="2818133"/>
            <a:ext cx="2173200" cy="5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4" name="Google Shape;464;p33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5" name="Google Shape;465;p33"/>
          <p:cNvSpPr txBox="1"/>
          <p:nvPr>
            <p:ph hasCustomPrompt="1" idx="13" type="title"/>
          </p:nvPr>
        </p:nvSpPr>
        <p:spPr>
          <a:xfrm>
            <a:off x="842719" y="3585350"/>
            <a:ext cx="1397700" cy="515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6" name="Google Shape;466;p33"/>
          <p:cNvSpPr txBox="1"/>
          <p:nvPr>
            <p:ph idx="14" type="subTitle"/>
          </p:nvPr>
        </p:nvSpPr>
        <p:spPr>
          <a:xfrm>
            <a:off x="6128681" y="3585350"/>
            <a:ext cx="2173200" cy="5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7" name="Google Shape;467;p33"/>
          <p:cNvSpPr txBox="1"/>
          <p:nvPr>
            <p:ph idx="15" type="subTitle"/>
          </p:nvPr>
        </p:nvSpPr>
        <p:spPr>
          <a:xfrm>
            <a:off x="3542631" y="3585350"/>
            <a:ext cx="2173200" cy="5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4"/>
          <p:cNvPicPr preferRelativeResize="0"/>
          <p:nvPr/>
        </p:nvPicPr>
        <p:blipFill rotWithShape="1">
          <a:blip r:embed="rId2">
            <a:alphaModFix amt="26000"/>
          </a:blip>
          <a:srcRect b="279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0" name="Google Shape;470;p34"/>
          <p:cNvGrpSpPr/>
          <p:nvPr/>
        </p:nvGrpSpPr>
        <p:grpSpPr>
          <a:xfrm>
            <a:off x="201325" y="278600"/>
            <a:ext cx="1133700" cy="325650"/>
            <a:chOff x="2554000" y="421475"/>
            <a:chExt cx="1133700" cy="325650"/>
          </a:xfrm>
        </p:grpSpPr>
        <p:sp>
          <p:nvSpPr>
            <p:cNvPr id="471" name="Google Shape;471;p34"/>
            <p:cNvSpPr/>
            <p:nvPr/>
          </p:nvSpPr>
          <p:spPr>
            <a:xfrm>
              <a:off x="2554000" y="689775"/>
              <a:ext cx="327100" cy="57350"/>
            </a:xfrm>
            <a:custGeom>
              <a:rect b="b" l="l" r="r" t="t"/>
              <a:pathLst>
                <a:path extrusionOk="0" h="2294" w="13084">
                  <a:moveTo>
                    <a:pt x="2307" y="1"/>
                  </a:moveTo>
                  <a:cubicBezTo>
                    <a:pt x="1777" y="1"/>
                    <a:pt x="1329" y="71"/>
                    <a:pt x="987" y="150"/>
                  </a:cubicBezTo>
                  <a:cubicBezTo>
                    <a:pt x="652" y="216"/>
                    <a:pt x="418" y="317"/>
                    <a:pt x="251" y="384"/>
                  </a:cubicBezTo>
                  <a:cubicBezTo>
                    <a:pt x="84" y="450"/>
                    <a:pt x="1" y="484"/>
                    <a:pt x="1" y="484"/>
                  </a:cubicBezTo>
                  <a:cubicBezTo>
                    <a:pt x="366" y="428"/>
                    <a:pt x="731" y="401"/>
                    <a:pt x="1094" y="401"/>
                  </a:cubicBezTo>
                  <a:cubicBezTo>
                    <a:pt x="2359" y="401"/>
                    <a:pt x="3586" y="727"/>
                    <a:pt x="4612" y="1286"/>
                  </a:cubicBezTo>
                  <a:cubicBezTo>
                    <a:pt x="4963" y="1486"/>
                    <a:pt x="5247" y="1670"/>
                    <a:pt x="5565" y="1921"/>
                  </a:cubicBezTo>
                  <a:cubicBezTo>
                    <a:pt x="5740" y="2038"/>
                    <a:pt x="5907" y="2294"/>
                    <a:pt x="6106" y="2294"/>
                  </a:cubicBezTo>
                  <a:cubicBezTo>
                    <a:pt x="6192" y="2294"/>
                    <a:pt x="6283" y="2247"/>
                    <a:pt x="6383" y="2121"/>
                  </a:cubicBezTo>
                  <a:lnTo>
                    <a:pt x="6701" y="1904"/>
                  </a:lnTo>
                  <a:lnTo>
                    <a:pt x="6935" y="1770"/>
                  </a:lnTo>
                  <a:cubicBezTo>
                    <a:pt x="7536" y="1419"/>
                    <a:pt x="8171" y="1202"/>
                    <a:pt x="8789" y="1069"/>
                  </a:cubicBezTo>
                  <a:cubicBezTo>
                    <a:pt x="9323" y="946"/>
                    <a:pt x="9836" y="898"/>
                    <a:pt x="10306" y="898"/>
                  </a:cubicBezTo>
                  <a:cubicBezTo>
                    <a:pt x="10924" y="898"/>
                    <a:pt x="11470" y="981"/>
                    <a:pt x="11897" y="1085"/>
                  </a:cubicBezTo>
                  <a:cubicBezTo>
                    <a:pt x="12265" y="1169"/>
                    <a:pt x="12566" y="1269"/>
                    <a:pt x="12766" y="1353"/>
                  </a:cubicBezTo>
                  <a:cubicBezTo>
                    <a:pt x="12967" y="1436"/>
                    <a:pt x="13084" y="1470"/>
                    <a:pt x="13084" y="1470"/>
                  </a:cubicBezTo>
                  <a:cubicBezTo>
                    <a:pt x="12011" y="673"/>
                    <a:pt x="10730" y="322"/>
                    <a:pt x="9509" y="322"/>
                  </a:cubicBezTo>
                  <a:cubicBezTo>
                    <a:pt x="8809" y="322"/>
                    <a:pt x="8129" y="438"/>
                    <a:pt x="7520" y="651"/>
                  </a:cubicBezTo>
                  <a:cubicBezTo>
                    <a:pt x="7085" y="785"/>
                    <a:pt x="6684" y="968"/>
                    <a:pt x="6333" y="1186"/>
                  </a:cubicBezTo>
                  <a:cubicBezTo>
                    <a:pt x="6283" y="1219"/>
                    <a:pt x="6233" y="1236"/>
                    <a:pt x="6200" y="1269"/>
                  </a:cubicBezTo>
                  <a:lnTo>
                    <a:pt x="6116" y="1319"/>
                  </a:lnTo>
                  <a:lnTo>
                    <a:pt x="6099" y="1319"/>
                  </a:lnTo>
                  <a:cubicBezTo>
                    <a:pt x="6066" y="1269"/>
                    <a:pt x="6066" y="1269"/>
                    <a:pt x="5865" y="1135"/>
                  </a:cubicBezTo>
                  <a:cubicBezTo>
                    <a:pt x="5214" y="668"/>
                    <a:pt x="4546" y="384"/>
                    <a:pt x="3927" y="216"/>
                  </a:cubicBezTo>
                  <a:cubicBezTo>
                    <a:pt x="3332" y="58"/>
                    <a:pt x="2787" y="1"/>
                    <a:pt x="23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3391100" y="421475"/>
              <a:ext cx="296600" cy="139700"/>
            </a:xfrm>
            <a:custGeom>
              <a:rect b="b" l="l" r="r" t="t"/>
              <a:pathLst>
                <a:path extrusionOk="0" h="5588" w="11864">
                  <a:moveTo>
                    <a:pt x="412" y="1"/>
                  </a:moveTo>
                  <a:cubicBezTo>
                    <a:pt x="358" y="1"/>
                    <a:pt x="310" y="3"/>
                    <a:pt x="268" y="7"/>
                  </a:cubicBezTo>
                  <a:lnTo>
                    <a:pt x="1" y="7"/>
                  </a:lnTo>
                  <a:cubicBezTo>
                    <a:pt x="1621" y="358"/>
                    <a:pt x="3042" y="1260"/>
                    <a:pt x="4028" y="2413"/>
                  </a:cubicBezTo>
                  <a:cubicBezTo>
                    <a:pt x="4261" y="2714"/>
                    <a:pt x="4462" y="2998"/>
                    <a:pt x="4679" y="3332"/>
                  </a:cubicBezTo>
                  <a:cubicBezTo>
                    <a:pt x="4828" y="3535"/>
                    <a:pt x="4889" y="3902"/>
                    <a:pt x="5155" y="3902"/>
                  </a:cubicBezTo>
                  <a:cubicBezTo>
                    <a:pt x="5217" y="3902"/>
                    <a:pt x="5292" y="3881"/>
                    <a:pt x="5381" y="3833"/>
                  </a:cubicBezTo>
                  <a:lnTo>
                    <a:pt x="5749" y="3733"/>
                  </a:lnTo>
                  <a:lnTo>
                    <a:pt x="6016" y="3700"/>
                  </a:lnTo>
                  <a:cubicBezTo>
                    <a:pt x="6358" y="3641"/>
                    <a:pt x="6701" y="3616"/>
                    <a:pt x="7035" y="3616"/>
                  </a:cubicBezTo>
                  <a:cubicBezTo>
                    <a:pt x="7369" y="3616"/>
                    <a:pt x="7695" y="3641"/>
                    <a:pt x="8004" y="3683"/>
                  </a:cubicBezTo>
                  <a:cubicBezTo>
                    <a:pt x="9257" y="3867"/>
                    <a:pt x="10260" y="4368"/>
                    <a:pt x="10895" y="4802"/>
                  </a:cubicBezTo>
                  <a:cubicBezTo>
                    <a:pt x="11212" y="5020"/>
                    <a:pt x="11463" y="5220"/>
                    <a:pt x="11613" y="5370"/>
                  </a:cubicBezTo>
                  <a:cubicBezTo>
                    <a:pt x="11780" y="5521"/>
                    <a:pt x="11864" y="5588"/>
                    <a:pt x="11864" y="5588"/>
                  </a:cubicBezTo>
                  <a:cubicBezTo>
                    <a:pt x="10744" y="3816"/>
                    <a:pt x="8723" y="2898"/>
                    <a:pt x="6952" y="2831"/>
                  </a:cubicBezTo>
                  <a:cubicBezTo>
                    <a:pt x="6877" y="2828"/>
                    <a:pt x="6802" y="2826"/>
                    <a:pt x="6727" y="2826"/>
                  </a:cubicBezTo>
                  <a:cubicBezTo>
                    <a:pt x="6364" y="2826"/>
                    <a:pt x="5997" y="2859"/>
                    <a:pt x="5665" y="2914"/>
                  </a:cubicBezTo>
                  <a:cubicBezTo>
                    <a:pt x="5598" y="2931"/>
                    <a:pt x="5548" y="2931"/>
                    <a:pt x="5498" y="2948"/>
                  </a:cubicBezTo>
                  <a:lnTo>
                    <a:pt x="5414" y="2964"/>
                  </a:lnTo>
                  <a:cubicBezTo>
                    <a:pt x="5381" y="2914"/>
                    <a:pt x="5381" y="2914"/>
                    <a:pt x="5247" y="2697"/>
                  </a:cubicBezTo>
                  <a:cubicBezTo>
                    <a:pt x="4813" y="2045"/>
                    <a:pt x="4278" y="1544"/>
                    <a:pt x="3760" y="1160"/>
                  </a:cubicBezTo>
                  <a:cubicBezTo>
                    <a:pt x="2708" y="408"/>
                    <a:pt x="1705" y="141"/>
                    <a:pt x="1037" y="57"/>
                  </a:cubicBezTo>
                  <a:cubicBezTo>
                    <a:pt x="786" y="19"/>
                    <a:pt x="573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3" name="Google Shape;4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1989" y="104143"/>
            <a:ext cx="174450" cy="1744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4" name="Google Shape;474;p34"/>
          <p:cNvGrpSpPr/>
          <p:nvPr/>
        </p:nvGrpSpPr>
        <p:grpSpPr>
          <a:xfrm>
            <a:off x="-1215801" y="1789618"/>
            <a:ext cx="14738811" cy="5777617"/>
            <a:chOff x="-1215801" y="1789618"/>
            <a:chExt cx="14738811" cy="5777617"/>
          </a:xfrm>
        </p:grpSpPr>
        <p:pic>
          <p:nvPicPr>
            <p:cNvPr id="475" name="Google Shape;475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13541">
              <a:off x="-1071525" y="3579602"/>
              <a:ext cx="6454772" cy="3462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431471">
              <a:off x="6643726" y="2947052"/>
              <a:ext cx="6454771" cy="3462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7" name="Google Shape;477;p34"/>
          <p:cNvSpPr txBox="1"/>
          <p:nvPr/>
        </p:nvSpPr>
        <p:spPr>
          <a:xfrm>
            <a:off x="2265300" y="3517500"/>
            <a:ext cx="46134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1" sz="1200" u="sng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78" name="Google Shape;478;p34"/>
          <p:cNvSpPr txBox="1"/>
          <p:nvPr>
            <p:ph type="title"/>
          </p:nvPr>
        </p:nvSpPr>
        <p:spPr>
          <a:xfrm>
            <a:off x="2265324" y="851700"/>
            <a:ext cx="4613400" cy="8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9" name="Google Shape;479;p34"/>
          <p:cNvSpPr txBox="1"/>
          <p:nvPr>
            <p:ph idx="1" type="subTitle"/>
          </p:nvPr>
        </p:nvSpPr>
        <p:spPr>
          <a:xfrm>
            <a:off x="2265274" y="1746998"/>
            <a:ext cx="46134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35"/>
          <p:cNvPicPr preferRelativeResize="0"/>
          <p:nvPr/>
        </p:nvPicPr>
        <p:blipFill rotWithShape="1">
          <a:blip r:embed="rId2">
            <a:alphaModFix amt="66000"/>
          </a:blip>
          <a:srcRect b="15626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4208995"/>
            <a:ext cx="9144000" cy="2762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35"/>
          <p:cNvGrpSpPr/>
          <p:nvPr/>
        </p:nvGrpSpPr>
        <p:grpSpPr>
          <a:xfrm>
            <a:off x="-989580" y="-1951796"/>
            <a:ext cx="11348821" cy="8974246"/>
            <a:chOff x="-989580" y="-1951796"/>
            <a:chExt cx="11348821" cy="8974246"/>
          </a:xfrm>
        </p:grpSpPr>
        <p:pic>
          <p:nvPicPr>
            <p:cNvPr id="484" name="Google Shape;484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687801">
              <a:off x="5204760" y="-1270184"/>
              <a:ext cx="4789907" cy="3075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4813655">
              <a:off x="-1462737" y="2863667"/>
              <a:ext cx="4789906" cy="30751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6" name="Google Shape;48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4926" y="3608925"/>
            <a:ext cx="886700" cy="380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7" name="Google Shape;487;p35"/>
          <p:cNvGrpSpPr/>
          <p:nvPr/>
        </p:nvGrpSpPr>
        <p:grpSpPr>
          <a:xfrm>
            <a:off x="272139" y="144175"/>
            <a:ext cx="8689800" cy="4790497"/>
            <a:chOff x="272139" y="144175"/>
            <a:chExt cx="8689800" cy="4790497"/>
          </a:xfrm>
        </p:grpSpPr>
        <p:pic>
          <p:nvPicPr>
            <p:cNvPr id="488" name="Google Shape;488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82489" y="4760218"/>
              <a:ext cx="174450" cy="174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80225" y="144175"/>
              <a:ext cx="246476" cy="246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2139" y="1715218"/>
              <a:ext cx="174450" cy="174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87489" y="1540768"/>
              <a:ext cx="174450" cy="17445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36"/>
          <p:cNvPicPr preferRelativeResize="0"/>
          <p:nvPr/>
        </p:nvPicPr>
        <p:blipFill rotWithShape="1">
          <a:blip r:embed="rId2">
            <a:alphaModFix amt="26000"/>
          </a:blip>
          <a:srcRect b="279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4" name="Google Shape;494;p36"/>
          <p:cNvGrpSpPr/>
          <p:nvPr/>
        </p:nvGrpSpPr>
        <p:grpSpPr>
          <a:xfrm>
            <a:off x="-1336638" y="-2198849"/>
            <a:ext cx="12156737" cy="9787348"/>
            <a:chOff x="-1336638" y="-2198849"/>
            <a:chExt cx="12156737" cy="9787348"/>
          </a:xfrm>
        </p:grpSpPr>
        <p:pic>
          <p:nvPicPr>
            <p:cNvPr id="495" name="Google Shape;49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342120">
              <a:off x="5559385" y="2990979"/>
              <a:ext cx="5024852" cy="322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9418220">
              <a:off x="-905852" y="-1344520"/>
              <a:ext cx="5024852" cy="32260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7" name="Google Shape;497;p36"/>
          <p:cNvGrpSpPr/>
          <p:nvPr/>
        </p:nvGrpSpPr>
        <p:grpSpPr>
          <a:xfrm>
            <a:off x="8353625" y="240500"/>
            <a:ext cx="571475" cy="946675"/>
            <a:chOff x="3391100" y="421475"/>
            <a:chExt cx="571475" cy="946675"/>
          </a:xfrm>
        </p:grpSpPr>
        <p:sp>
          <p:nvSpPr>
            <p:cNvPr id="498" name="Google Shape;498;p36"/>
            <p:cNvSpPr/>
            <p:nvPr/>
          </p:nvSpPr>
          <p:spPr>
            <a:xfrm>
              <a:off x="3635050" y="1312850"/>
              <a:ext cx="327525" cy="55300"/>
            </a:xfrm>
            <a:custGeom>
              <a:rect b="b" l="l" r="r" t="t"/>
              <a:pathLst>
                <a:path extrusionOk="0" h="2212" w="13101">
                  <a:moveTo>
                    <a:pt x="2417" y="1"/>
                  </a:moveTo>
                  <a:cubicBezTo>
                    <a:pt x="1837" y="1"/>
                    <a:pt x="1354" y="88"/>
                    <a:pt x="986" y="192"/>
                  </a:cubicBezTo>
                  <a:cubicBezTo>
                    <a:pt x="652" y="275"/>
                    <a:pt x="402" y="359"/>
                    <a:pt x="251" y="426"/>
                  </a:cubicBezTo>
                  <a:cubicBezTo>
                    <a:pt x="84" y="509"/>
                    <a:pt x="1" y="543"/>
                    <a:pt x="1" y="543"/>
                  </a:cubicBezTo>
                  <a:cubicBezTo>
                    <a:pt x="416" y="470"/>
                    <a:pt x="833" y="436"/>
                    <a:pt x="1246" y="436"/>
                  </a:cubicBezTo>
                  <a:cubicBezTo>
                    <a:pt x="2458" y="436"/>
                    <a:pt x="3632" y="733"/>
                    <a:pt x="4629" y="1244"/>
                  </a:cubicBezTo>
                  <a:cubicBezTo>
                    <a:pt x="4980" y="1428"/>
                    <a:pt x="5264" y="1612"/>
                    <a:pt x="5581" y="1846"/>
                  </a:cubicBezTo>
                  <a:cubicBezTo>
                    <a:pt x="5769" y="1963"/>
                    <a:pt x="5948" y="2211"/>
                    <a:pt x="6148" y="2211"/>
                  </a:cubicBezTo>
                  <a:cubicBezTo>
                    <a:pt x="6233" y="2211"/>
                    <a:pt x="6322" y="2166"/>
                    <a:pt x="6417" y="2046"/>
                  </a:cubicBezTo>
                  <a:lnTo>
                    <a:pt x="6734" y="1812"/>
                  </a:lnTo>
                  <a:lnTo>
                    <a:pt x="6968" y="1679"/>
                  </a:lnTo>
                  <a:cubicBezTo>
                    <a:pt x="7553" y="1311"/>
                    <a:pt x="8188" y="1061"/>
                    <a:pt x="8806" y="910"/>
                  </a:cubicBezTo>
                  <a:cubicBezTo>
                    <a:pt x="9394" y="765"/>
                    <a:pt x="9959" y="709"/>
                    <a:pt x="10471" y="709"/>
                  </a:cubicBezTo>
                  <a:cubicBezTo>
                    <a:pt x="11020" y="709"/>
                    <a:pt x="11508" y="774"/>
                    <a:pt x="11897" y="860"/>
                  </a:cubicBezTo>
                  <a:cubicBezTo>
                    <a:pt x="12281" y="944"/>
                    <a:pt x="12582" y="1027"/>
                    <a:pt x="12783" y="1111"/>
                  </a:cubicBezTo>
                  <a:cubicBezTo>
                    <a:pt x="12983" y="1178"/>
                    <a:pt x="13100" y="1228"/>
                    <a:pt x="13100" y="1228"/>
                  </a:cubicBezTo>
                  <a:cubicBezTo>
                    <a:pt x="12057" y="481"/>
                    <a:pt x="10821" y="154"/>
                    <a:pt x="9639" y="154"/>
                  </a:cubicBezTo>
                  <a:cubicBezTo>
                    <a:pt x="8889" y="154"/>
                    <a:pt x="8162" y="286"/>
                    <a:pt x="7519" y="526"/>
                  </a:cubicBezTo>
                  <a:cubicBezTo>
                    <a:pt x="7085" y="676"/>
                    <a:pt x="6701" y="877"/>
                    <a:pt x="6350" y="1094"/>
                  </a:cubicBezTo>
                  <a:cubicBezTo>
                    <a:pt x="6300" y="1127"/>
                    <a:pt x="6250" y="1144"/>
                    <a:pt x="6216" y="1178"/>
                  </a:cubicBezTo>
                  <a:lnTo>
                    <a:pt x="6133" y="1228"/>
                  </a:lnTo>
                  <a:cubicBezTo>
                    <a:pt x="6082" y="1194"/>
                    <a:pt x="6082" y="1194"/>
                    <a:pt x="5865" y="1044"/>
                  </a:cubicBezTo>
                  <a:cubicBezTo>
                    <a:pt x="5230" y="609"/>
                    <a:pt x="4545" y="342"/>
                    <a:pt x="3927" y="192"/>
                  </a:cubicBezTo>
                  <a:cubicBezTo>
                    <a:pt x="3373" y="53"/>
                    <a:pt x="2866" y="1"/>
                    <a:pt x="2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3391100" y="421475"/>
              <a:ext cx="296600" cy="139700"/>
            </a:xfrm>
            <a:custGeom>
              <a:rect b="b" l="l" r="r" t="t"/>
              <a:pathLst>
                <a:path extrusionOk="0" h="5588" w="11864">
                  <a:moveTo>
                    <a:pt x="412" y="1"/>
                  </a:moveTo>
                  <a:cubicBezTo>
                    <a:pt x="358" y="1"/>
                    <a:pt x="310" y="3"/>
                    <a:pt x="268" y="7"/>
                  </a:cubicBezTo>
                  <a:lnTo>
                    <a:pt x="1" y="7"/>
                  </a:lnTo>
                  <a:cubicBezTo>
                    <a:pt x="1621" y="358"/>
                    <a:pt x="3042" y="1260"/>
                    <a:pt x="4028" y="2413"/>
                  </a:cubicBezTo>
                  <a:cubicBezTo>
                    <a:pt x="4261" y="2714"/>
                    <a:pt x="4462" y="2998"/>
                    <a:pt x="4679" y="3332"/>
                  </a:cubicBezTo>
                  <a:cubicBezTo>
                    <a:pt x="4828" y="3535"/>
                    <a:pt x="4889" y="3902"/>
                    <a:pt x="5155" y="3902"/>
                  </a:cubicBezTo>
                  <a:cubicBezTo>
                    <a:pt x="5217" y="3902"/>
                    <a:pt x="5292" y="3881"/>
                    <a:pt x="5381" y="3833"/>
                  </a:cubicBezTo>
                  <a:lnTo>
                    <a:pt x="5749" y="3733"/>
                  </a:lnTo>
                  <a:lnTo>
                    <a:pt x="6016" y="3700"/>
                  </a:lnTo>
                  <a:cubicBezTo>
                    <a:pt x="6358" y="3641"/>
                    <a:pt x="6701" y="3616"/>
                    <a:pt x="7035" y="3616"/>
                  </a:cubicBezTo>
                  <a:cubicBezTo>
                    <a:pt x="7369" y="3616"/>
                    <a:pt x="7695" y="3641"/>
                    <a:pt x="8004" y="3683"/>
                  </a:cubicBezTo>
                  <a:cubicBezTo>
                    <a:pt x="9257" y="3867"/>
                    <a:pt x="10260" y="4368"/>
                    <a:pt x="10895" y="4802"/>
                  </a:cubicBezTo>
                  <a:cubicBezTo>
                    <a:pt x="11212" y="5020"/>
                    <a:pt x="11463" y="5220"/>
                    <a:pt x="11613" y="5370"/>
                  </a:cubicBezTo>
                  <a:cubicBezTo>
                    <a:pt x="11780" y="5521"/>
                    <a:pt x="11864" y="5588"/>
                    <a:pt x="11864" y="5588"/>
                  </a:cubicBezTo>
                  <a:cubicBezTo>
                    <a:pt x="10744" y="3816"/>
                    <a:pt x="8723" y="2898"/>
                    <a:pt x="6952" y="2831"/>
                  </a:cubicBezTo>
                  <a:cubicBezTo>
                    <a:pt x="6877" y="2828"/>
                    <a:pt x="6802" y="2826"/>
                    <a:pt x="6727" y="2826"/>
                  </a:cubicBezTo>
                  <a:cubicBezTo>
                    <a:pt x="6364" y="2826"/>
                    <a:pt x="5997" y="2859"/>
                    <a:pt x="5665" y="2914"/>
                  </a:cubicBezTo>
                  <a:cubicBezTo>
                    <a:pt x="5598" y="2931"/>
                    <a:pt x="5548" y="2931"/>
                    <a:pt x="5498" y="2948"/>
                  </a:cubicBezTo>
                  <a:lnTo>
                    <a:pt x="5414" y="2964"/>
                  </a:lnTo>
                  <a:cubicBezTo>
                    <a:pt x="5381" y="2914"/>
                    <a:pt x="5381" y="2914"/>
                    <a:pt x="5247" y="2697"/>
                  </a:cubicBezTo>
                  <a:cubicBezTo>
                    <a:pt x="4813" y="2045"/>
                    <a:pt x="4278" y="1544"/>
                    <a:pt x="3760" y="1160"/>
                  </a:cubicBezTo>
                  <a:cubicBezTo>
                    <a:pt x="2708" y="408"/>
                    <a:pt x="1705" y="141"/>
                    <a:pt x="1037" y="57"/>
                  </a:cubicBezTo>
                  <a:cubicBezTo>
                    <a:pt x="786" y="19"/>
                    <a:pt x="573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" name="Google Shape;500;p36"/>
          <p:cNvGrpSpPr/>
          <p:nvPr/>
        </p:nvGrpSpPr>
        <p:grpSpPr>
          <a:xfrm>
            <a:off x="193400" y="240493"/>
            <a:ext cx="5304564" cy="1625481"/>
            <a:chOff x="193400" y="240493"/>
            <a:chExt cx="5304564" cy="1625481"/>
          </a:xfrm>
        </p:grpSpPr>
        <p:pic>
          <p:nvPicPr>
            <p:cNvPr id="501" name="Google Shape;501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23514" y="240493"/>
              <a:ext cx="174450" cy="174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400" y="1619500"/>
              <a:ext cx="246476" cy="2464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5"/>
          <p:cNvPicPr preferRelativeResize="0"/>
          <p:nvPr/>
        </p:nvPicPr>
        <p:blipFill rotWithShape="1">
          <a:blip r:embed="rId2">
            <a:alphaModFix amt="26000"/>
          </a:blip>
          <a:srcRect b="279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215" y="4081400"/>
            <a:ext cx="9242424" cy="2792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5"/>
          <p:cNvGrpSpPr/>
          <p:nvPr/>
        </p:nvGrpSpPr>
        <p:grpSpPr>
          <a:xfrm>
            <a:off x="-850187" y="-472002"/>
            <a:ext cx="12840223" cy="7928073"/>
            <a:chOff x="-850187" y="-472002"/>
            <a:chExt cx="12840223" cy="7928073"/>
          </a:xfrm>
        </p:grpSpPr>
        <p:pic>
          <p:nvPicPr>
            <p:cNvPr id="55" name="Google Shape;55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738028" y="-472002"/>
              <a:ext cx="2279650" cy="3986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850187" y="4253101"/>
              <a:ext cx="2737070" cy="2223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-963763">
              <a:off x="7524994" y="3636125"/>
              <a:ext cx="4085554" cy="33195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" name="Google Shape;58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359574">
            <a:off x="5577751" y="-1156498"/>
            <a:ext cx="4699723" cy="3017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5"/>
          <p:cNvGrpSpPr/>
          <p:nvPr/>
        </p:nvGrpSpPr>
        <p:grpSpPr>
          <a:xfrm>
            <a:off x="1484475" y="293025"/>
            <a:ext cx="7306014" cy="2729847"/>
            <a:chOff x="1484475" y="293025"/>
            <a:chExt cx="7306014" cy="2729847"/>
          </a:xfrm>
        </p:grpSpPr>
        <p:pic>
          <p:nvPicPr>
            <p:cNvPr id="60" name="Google Shape;60;p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616039" y="2848418"/>
              <a:ext cx="174450" cy="174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84475" y="293025"/>
              <a:ext cx="246476" cy="2464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6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" type="subTitle"/>
          </p:nvPr>
        </p:nvSpPr>
        <p:spPr>
          <a:xfrm>
            <a:off x="5489760" y="3427774"/>
            <a:ext cx="216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5"/>
          <p:cNvSpPr txBox="1"/>
          <p:nvPr>
            <p:ph idx="2" type="subTitle"/>
          </p:nvPr>
        </p:nvSpPr>
        <p:spPr>
          <a:xfrm>
            <a:off x="1484340" y="3427774"/>
            <a:ext cx="216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p5"/>
          <p:cNvSpPr txBox="1"/>
          <p:nvPr>
            <p:ph idx="3" type="subTitle"/>
          </p:nvPr>
        </p:nvSpPr>
        <p:spPr>
          <a:xfrm>
            <a:off x="5489760" y="3108325"/>
            <a:ext cx="2169900" cy="4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" name="Google Shape;66;p5"/>
          <p:cNvSpPr txBox="1"/>
          <p:nvPr>
            <p:ph idx="4" type="subTitle"/>
          </p:nvPr>
        </p:nvSpPr>
        <p:spPr>
          <a:xfrm>
            <a:off x="1484340" y="3108325"/>
            <a:ext cx="2169600" cy="4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6"/>
          <p:cNvPicPr preferRelativeResize="0"/>
          <p:nvPr/>
        </p:nvPicPr>
        <p:blipFill rotWithShape="1">
          <a:blip r:embed="rId2">
            <a:alphaModFix amt="66000"/>
          </a:blip>
          <a:srcRect b="15626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6"/>
          <p:cNvGrpSpPr/>
          <p:nvPr/>
        </p:nvGrpSpPr>
        <p:grpSpPr>
          <a:xfrm>
            <a:off x="-2063427" y="-3367097"/>
            <a:ext cx="12271975" cy="10019773"/>
            <a:chOff x="-2063427" y="-3367097"/>
            <a:chExt cx="12271975" cy="10019773"/>
          </a:xfrm>
        </p:grpSpPr>
        <p:pic>
          <p:nvPicPr>
            <p:cNvPr id="70" name="Google Shape;7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700000">
              <a:off x="-1715113" y="2753805"/>
              <a:ext cx="4324618" cy="27764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257189">
              <a:off x="6569387" y="-2537244"/>
              <a:ext cx="4324621" cy="27764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" name="Google Shape;72;p6"/>
          <p:cNvGrpSpPr/>
          <p:nvPr/>
        </p:nvGrpSpPr>
        <p:grpSpPr>
          <a:xfrm>
            <a:off x="-1324777" y="48215"/>
            <a:ext cx="11533321" cy="6941561"/>
            <a:chOff x="-1324777" y="48215"/>
            <a:chExt cx="11533321" cy="6941561"/>
          </a:xfrm>
        </p:grpSpPr>
        <p:pic>
          <p:nvPicPr>
            <p:cNvPr id="73" name="Google Shape;73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951609">
              <a:off x="-821946" y="289325"/>
              <a:ext cx="2322148" cy="4003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216762">
              <a:off x="7932744" y="2859248"/>
              <a:ext cx="2159001" cy="377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-1002294">
              <a:off x="591766" y="4523324"/>
              <a:ext cx="2267714" cy="21866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" name="Google Shape;76;p6"/>
          <p:cNvGrpSpPr/>
          <p:nvPr/>
        </p:nvGrpSpPr>
        <p:grpSpPr>
          <a:xfrm>
            <a:off x="476550" y="1017725"/>
            <a:ext cx="8471676" cy="4275386"/>
            <a:chOff x="476550" y="1017725"/>
            <a:chExt cx="8471676" cy="4275386"/>
          </a:xfrm>
        </p:grpSpPr>
        <p:pic>
          <p:nvPicPr>
            <p:cNvPr id="77" name="Google Shape;77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649000" y="1017725"/>
              <a:ext cx="299226" cy="299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6550" y="4219975"/>
              <a:ext cx="299226" cy="299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067850" y="4993887"/>
              <a:ext cx="299226" cy="299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" name="Google Shape;8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7"/>
          <p:cNvPicPr preferRelativeResize="0"/>
          <p:nvPr/>
        </p:nvPicPr>
        <p:blipFill rotWithShape="1">
          <a:blip r:embed="rId2">
            <a:alphaModFix amt="66000"/>
          </a:blip>
          <a:srcRect b="15626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1408549" y="-1024737"/>
            <a:ext cx="4610099" cy="2959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7"/>
          <p:cNvGrpSpPr/>
          <p:nvPr/>
        </p:nvGrpSpPr>
        <p:grpSpPr>
          <a:xfrm>
            <a:off x="302950" y="151642"/>
            <a:ext cx="7503201" cy="1707446"/>
            <a:chOff x="302950" y="151642"/>
            <a:chExt cx="7503201" cy="1707446"/>
          </a:xfrm>
        </p:grpSpPr>
        <p:pic>
          <p:nvPicPr>
            <p:cNvPr id="85" name="Google Shape;85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2950" y="1595462"/>
              <a:ext cx="263626" cy="263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6963" y="185412"/>
              <a:ext cx="263626" cy="263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42825" y="151642"/>
              <a:ext cx="163326" cy="1633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7"/>
          <p:cNvSpPr txBox="1"/>
          <p:nvPr>
            <p:ph idx="1" type="subTitle"/>
          </p:nvPr>
        </p:nvSpPr>
        <p:spPr>
          <a:xfrm>
            <a:off x="2545200" y="1370500"/>
            <a:ext cx="4053600" cy="2080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"/>
          <p:cNvPicPr preferRelativeResize="0"/>
          <p:nvPr/>
        </p:nvPicPr>
        <p:blipFill rotWithShape="1">
          <a:blip r:embed="rId2">
            <a:alphaModFix amt="26000"/>
          </a:blip>
          <a:srcRect b="279" l="0" r="0" t="0"/>
          <a:stretch/>
        </p:blipFill>
        <p:spPr>
          <a:xfrm rot="10800000">
            <a:off x="-44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49215" y="4081400"/>
            <a:ext cx="9242424" cy="27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923242">
            <a:off x="-1046741" y="3938735"/>
            <a:ext cx="2971505" cy="2414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8"/>
          <p:cNvGrpSpPr/>
          <p:nvPr/>
        </p:nvGrpSpPr>
        <p:grpSpPr>
          <a:xfrm>
            <a:off x="-1680081" y="-1233636"/>
            <a:ext cx="12302289" cy="6302407"/>
            <a:chOff x="-1680081" y="-1233636"/>
            <a:chExt cx="12302289" cy="6302407"/>
          </a:xfrm>
        </p:grpSpPr>
        <p:pic>
          <p:nvPicPr>
            <p:cNvPr id="95" name="Google Shape;95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-4226655">
              <a:off x="6664176" y="1397375"/>
              <a:ext cx="4081052" cy="2620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9393221">
              <a:off x="-1327301" y="-529899"/>
              <a:ext cx="4081054" cy="26201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" name="Google Shape;97;p8"/>
          <p:cNvGrpSpPr/>
          <p:nvPr/>
        </p:nvGrpSpPr>
        <p:grpSpPr>
          <a:xfrm>
            <a:off x="305000" y="2651575"/>
            <a:ext cx="1122425" cy="831450"/>
            <a:chOff x="3391100" y="203825"/>
            <a:chExt cx="1122425" cy="831450"/>
          </a:xfrm>
        </p:grpSpPr>
        <p:sp>
          <p:nvSpPr>
            <p:cNvPr id="98" name="Google Shape;98;p8"/>
            <p:cNvSpPr/>
            <p:nvPr/>
          </p:nvSpPr>
          <p:spPr>
            <a:xfrm>
              <a:off x="3942075" y="203825"/>
              <a:ext cx="327100" cy="55150"/>
            </a:xfrm>
            <a:custGeom>
              <a:rect b="b" l="l" r="r" t="t"/>
              <a:pathLst>
                <a:path extrusionOk="0" h="2206" w="13084">
                  <a:moveTo>
                    <a:pt x="2407" y="0"/>
                  </a:moveTo>
                  <a:cubicBezTo>
                    <a:pt x="1826" y="0"/>
                    <a:pt x="1337" y="88"/>
                    <a:pt x="969" y="192"/>
                  </a:cubicBezTo>
                  <a:cubicBezTo>
                    <a:pt x="635" y="275"/>
                    <a:pt x="401" y="359"/>
                    <a:pt x="234" y="426"/>
                  </a:cubicBezTo>
                  <a:cubicBezTo>
                    <a:pt x="84" y="509"/>
                    <a:pt x="0" y="542"/>
                    <a:pt x="0" y="542"/>
                  </a:cubicBezTo>
                  <a:cubicBezTo>
                    <a:pt x="416" y="470"/>
                    <a:pt x="833" y="436"/>
                    <a:pt x="1245" y="436"/>
                  </a:cubicBezTo>
                  <a:cubicBezTo>
                    <a:pt x="2457" y="436"/>
                    <a:pt x="3631" y="733"/>
                    <a:pt x="4629" y="1244"/>
                  </a:cubicBezTo>
                  <a:cubicBezTo>
                    <a:pt x="4963" y="1428"/>
                    <a:pt x="5264" y="1612"/>
                    <a:pt x="5581" y="1846"/>
                  </a:cubicBezTo>
                  <a:cubicBezTo>
                    <a:pt x="5766" y="1962"/>
                    <a:pt x="5936" y="2206"/>
                    <a:pt x="6133" y="2206"/>
                  </a:cubicBezTo>
                  <a:cubicBezTo>
                    <a:pt x="6221" y="2206"/>
                    <a:pt x="6314" y="2158"/>
                    <a:pt x="6416" y="2030"/>
                  </a:cubicBezTo>
                  <a:lnTo>
                    <a:pt x="6734" y="1812"/>
                  </a:lnTo>
                  <a:lnTo>
                    <a:pt x="6951" y="1679"/>
                  </a:lnTo>
                  <a:cubicBezTo>
                    <a:pt x="7553" y="1311"/>
                    <a:pt x="8188" y="1060"/>
                    <a:pt x="8789" y="910"/>
                  </a:cubicBezTo>
                  <a:cubicBezTo>
                    <a:pt x="9385" y="765"/>
                    <a:pt x="9951" y="709"/>
                    <a:pt x="10462" y="709"/>
                  </a:cubicBezTo>
                  <a:cubicBezTo>
                    <a:pt x="11012" y="709"/>
                    <a:pt x="11499" y="773"/>
                    <a:pt x="11897" y="860"/>
                  </a:cubicBezTo>
                  <a:cubicBezTo>
                    <a:pt x="12281" y="927"/>
                    <a:pt x="12582" y="1027"/>
                    <a:pt x="12782" y="1111"/>
                  </a:cubicBezTo>
                  <a:cubicBezTo>
                    <a:pt x="12983" y="1177"/>
                    <a:pt x="13083" y="1228"/>
                    <a:pt x="13083" y="1228"/>
                  </a:cubicBezTo>
                  <a:cubicBezTo>
                    <a:pt x="12040" y="481"/>
                    <a:pt x="10810" y="154"/>
                    <a:pt x="9629" y="154"/>
                  </a:cubicBezTo>
                  <a:cubicBezTo>
                    <a:pt x="8880" y="154"/>
                    <a:pt x="8151" y="286"/>
                    <a:pt x="7503" y="526"/>
                  </a:cubicBezTo>
                  <a:cubicBezTo>
                    <a:pt x="7085" y="676"/>
                    <a:pt x="6684" y="877"/>
                    <a:pt x="6333" y="1094"/>
                  </a:cubicBezTo>
                  <a:cubicBezTo>
                    <a:pt x="6283" y="1127"/>
                    <a:pt x="6249" y="1144"/>
                    <a:pt x="6199" y="1177"/>
                  </a:cubicBezTo>
                  <a:lnTo>
                    <a:pt x="6132" y="1228"/>
                  </a:lnTo>
                  <a:cubicBezTo>
                    <a:pt x="6121" y="1228"/>
                    <a:pt x="6125" y="1235"/>
                    <a:pt x="6124" y="1235"/>
                  </a:cubicBezTo>
                  <a:cubicBezTo>
                    <a:pt x="6123" y="1235"/>
                    <a:pt x="6121" y="1233"/>
                    <a:pt x="6116" y="1228"/>
                  </a:cubicBezTo>
                  <a:cubicBezTo>
                    <a:pt x="6082" y="1194"/>
                    <a:pt x="6082" y="1194"/>
                    <a:pt x="5865" y="1044"/>
                  </a:cubicBezTo>
                  <a:cubicBezTo>
                    <a:pt x="5213" y="609"/>
                    <a:pt x="4545" y="342"/>
                    <a:pt x="3910" y="192"/>
                  </a:cubicBezTo>
                  <a:cubicBezTo>
                    <a:pt x="3363" y="53"/>
                    <a:pt x="2857" y="0"/>
                    <a:pt x="2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4216925" y="895325"/>
              <a:ext cx="296600" cy="139950"/>
            </a:xfrm>
            <a:custGeom>
              <a:rect b="b" l="l" r="r" t="t"/>
              <a:pathLst>
                <a:path extrusionOk="0" h="5598" w="11864">
                  <a:moveTo>
                    <a:pt x="268" y="0"/>
                  </a:moveTo>
                  <a:cubicBezTo>
                    <a:pt x="101" y="17"/>
                    <a:pt x="1" y="17"/>
                    <a:pt x="1" y="17"/>
                  </a:cubicBezTo>
                  <a:cubicBezTo>
                    <a:pt x="1621" y="368"/>
                    <a:pt x="3042" y="1270"/>
                    <a:pt x="4027" y="2423"/>
                  </a:cubicBezTo>
                  <a:cubicBezTo>
                    <a:pt x="4278" y="2724"/>
                    <a:pt x="4479" y="3008"/>
                    <a:pt x="4679" y="3342"/>
                  </a:cubicBezTo>
                  <a:cubicBezTo>
                    <a:pt x="4826" y="3542"/>
                    <a:pt x="4887" y="3903"/>
                    <a:pt x="5145" y="3903"/>
                  </a:cubicBezTo>
                  <a:cubicBezTo>
                    <a:pt x="5210" y="3903"/>
                    <a:pt x="5287" y="3880"/>
                    <a:pt x="5381" y="3827"/>
                  </a:cubicBezTo>
                  <a:lnTo>
                    <a:pt x="5748" y="3743"/>
                  </a:lnTo>
                  <a:lnTo>
                    <a:pt x="6016" y="3693"/>
                  </a:lnTo>
                  <a:cubicBezTo>
                    <a:pt x="6345" y="3637"/>
                    <a:pt x="6675" y="3611"/>
                    <a:pt x="6996" y="3611"/>
                  </a:cubicBezTo>
                  <a:cubicBezTo>
                    <a:pt x="7344" y="3611"/>
                    <a:pt x="7683" y="3641"/>
                    <a:pt x="8004" y="3693"/>
                  </a:cubicBezTo>
                  <a:cubicBezTo>
                    <a:pt x="9257" y="3877"/>
                    <a:pt x="10260" y="4378"/>
                    <a:pt x="10895" y="4812"/>
                  </a:cubicBezTo>
                  <a:cubicBezTo>
                    <a:pt x="11229" y="5030"/>
                    <a:pt x="11463" y="5230"/>
                    <a:pt x="11613" y="5381"/>
                  </a:cubicBezTo>
                  <a:cubicBezTo>
                    <a:pt x="11780" y="5514"/>
                    <a:pt x="11864" y="5598"/>
                    <a:pt x="11864" y="5598"/>
                  </a:cubicBezTo>
                  <a:cubicBezTo>
                    <a:pt x="10744" y="3827"/>
                    <a:pt x="8722" y="2908"/>
                    <a:pt x="6951" y="2841"/>
                  </a:cubicBezTo>
                  <a:cubicBezTo>
                    <a:pt x="6877" y="2838"/>
                    <a:pt x="6802" y="2837"/>
                    <a:pt x="6728" y="2837"/>
                  </a:cubicBezTo>
                  <a:cubicBezTo>
                    <a:pt x="6368" y="2837"/>
                    <a:pt x="6011" y="2869"/>
                    <a:pt x="5665" y="2924"/>
                  </a:cubicBezTo>
                  <a:cubicBezTo>
                    <a:pt x="5615" y="2941"/>
                    <a:pt x="5548" y="2941"/>
                    <a:pt x="5498" y="2958"/>
                  </a:cubicBezTo>
                  <a:lnTo>
                    <a:pt x="5414" y="2975"/>
                  </a:lnTo>
                  <a:cubicBezTo>
                    <a:pt x="5381" y="2924"/>
                    <a:pt x="5381" y="2924"/>
                    <a:pt x="5247" y="2707"/>
                  </a:cubicBezTo>
                  <a:cubicBezTo>
                    <a:pt x="4813" y="2056"/>
                    <a:pt x="4278" y="1554"/>
                    <a:pt x="3760" y="1170"/>
                  </a:cubicBezTo>
                  <a:cubicBezTo>
                    <a:pt x="2707" y="418"/>
                    <a:pt x="1705" y="151"/>
                    <a:pt x="1037" y="51"/>
                  </a:cubicBezTo>
                  <a:cubicBezTo>
                    <a:pt x="702" y="17"/>
                    <a:pt x="452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391100" y="421475"/>
              <a:ext cx="296600" cy="139700"/>
            </a:xfrm>
            <a:custGeom>
              <a:rect b="b" l="l" r="r" t="t"/>
              <a:pathLst>
                <a:path extrusionOk="0" h="5588" w="11864">
                  <a:moveTo>
                    <a:pt x="412" y="1"/>
                  </a:moveTo>
                  <a:cubicBezTo>
                    <a:pt x="358" y="1"/>
                    <a:pt x="310" y="3"/>
                    <a:pt x="268" y="7"/>
                  </a:cubicBezTo>
                  <a:lnTo>
                    <a:pt x="1" y="7"/>
                  </a:lnTo>
                  <a:cubicBezTo>
                    <a:pt x="1621" y="358"/>
                    <a:pt x="3042" y="1260"/>
                    <a:pt x="4028" y="2413"/>
                  </a:cubicBezTo>
                  <a:cubicBezTo>
                    <a:pt x="4261" y="2714"/>
                    <a:pt x="4462" y="2998"/>
                    <a:pt x="4679" y="3332"/>
                  </a:cubicBezTo>
                  <a:cubicBezTo>
                    <a:pt x="4828" y="3535"/>
                    <a:pt x="4889" y="3902"/>
                    <a:pt x="5155" y="3902"/>
                  </a:cubicBezTo>
                  <a:cubicBezTo>
                    <a:pt x="5217" y="3902"/>
                    <a:pt x="5292" y="3881"/>
                    <a:pt x="5381" y="3833"/>
                  </a:cubicBezTo>
                  <a:lnTo>
                    <a:pt x="5749" y="3733"/>
                  </a:lnTo>
                  <a:lnTo>
                    <a:pt x="6016" y="3700"/>
                  </a:lnTo>
                  <a:cubicBezTo>
                    <a:pt x="6358" y="3641"/>
                    <a:pt x="6701" y="3616"/>
                    <a:pt x="7035" y="3616"/>
                  </a:cubicBezTo>
                  <a:cubicBezTo>
                    <a:pt x="7369" y="3616"/>
                    <a:pt x="7695" y="3641"/>
                    <a:pt x="8004" y="3683"/>
                  </a:cubicBezTo>
                  <a:cubicBezTo>
                    <a:pt x="9257" y="3867"/>
                    <a:pt x="10260" y="4368"/>
                    <a:pt x="10895" y="4802"/>
                  </a:cubicBezTo>
                  <a:cubicBezTo>
                    <a:pt x="11212" y="5020"/>
                    <a:pt x="11463" y="5220"/>
                    <a:pt x="11613" y="5370"/>
                  </a:cubicBezTo>
                  <a:cubicBezTo>
                    <a:pt x="11780" y="5521"/>
                    <a:pt x="11864" y="5588"/>
                    <a:pt x="11864" y="5588"/>
                  </a:cubicBezTo>
                  <a:cubicBezTo>
                    <a:pt x="10744" y="3816"/>
                    <a:pt x="8723" y="2898"/>
                    <a:pt x="6952" y="2831"/>
                  </a:cubicBezTo>
                  <a:cubicBezTo>
                    <a:pt x="6877" y="2828"/>
                    <a:pt x="6802" y="2826"/>
                    <a:pt x="6727" y="2826"/>
                  </a:cubicBezTo>
                  <a:cubicBezTo>
                    <a:pt x="6364" y="2826"/>
                    <a:pt x="5997" y="2859"/>
                    <a:pt x="5665" y="2914"/>
                  </a:cubicBezTo>
                  <a:cubicBezTo>
                    <a:pt x="5598" y="2931"/>
                    <a:pt x="5548" y="2931"/>
                    <a:pt x="5498" y="2948"/>
                  </a:cubicBezTo>
                  <a:lnTo>
                    <a:pt x="5414" y="2964"/>
                  </a:lnTo>
                  <a:cubicBezTo>
                    <a:pt x="5381" y="2914"/>
                    <a:pt x="5381" y="2914"/>
                    <a:pt x="5247" y="2697"/>
                  </a:cubicBezTo>
                  <a:cubicBezTo>
                    <a:pt x="4813" y="2045"/>
                    <a:pt x="4278" y="1544"/>
                    <a:pt x="3760" y="1160"/>
                  </a:cubicBezTo>
                  <a:cubicBezTo>
                    <a:pt x="2708" y="408"/>
                    <a:pt x="1705" y="141"/>
                    <a:pt x="1037" y="57"/>
                  </a:cubicBezTo>
                  <a:cubicBezTo>
                    <a:pt x="786" y="19"/>
                    <a:pt x="573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1" name="Google Shape;101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3739" y="365043"/>
            <a:ext cx="174450" cy="17445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8"/>
          <p:cNvSpPr txBox="1"/>
          <p:nvPr>
            <p:ph type="title"/>
          </p:nvPr>
        </p:nvSpPr>
        <p:spPr>
          <a:xfrm>
            <a:off x="1969350" y="1660525"/>
            <a:ext cx="5205300" cy="18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9"/>
          <p:cNvPicPr preferRelativeResize="0"/>
          <p:nvPr/>
        </p:nvPicPr>
        <p:blipFill rotWithShape="1">
          <a:blip r:embed="rId2">
            <a:alphaModFix amt="26000"/>
          </a:blip>
          <a:srcRect b="279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9"/>
          <p:cNvGrpSpPr/>
          <p:nvPr/>
        </p:nvGrpSpPr>
        <p:grpSpPr>
          <a:xfrm>
            <a:off x="503225" y="343842"/>
            <a:ext cx="7015288" cy="302579"/>
            <a:chOff x="503225" y="343842"/>
            <a:chExt cx="7015288" cy="302579"/>
          </a:xfrm>
        </p:grpSpPr>
        <p:pic>
          <p:nvPicPr>
            <p:cNvPr id="106" name="Google Shape;106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5188" y="343842"/>
              <a:ext cx="163326" cy="163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3225" y="343847"/>
              <a:ext cx="302574" cy="302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p9"/>
          <p:cNvSpPr txBox="1"/>
          <p:nvPr>
            <p:ph type="title"/>
          </p:nvPr>
        </p:nvSpPr>
        <p:spPr>
          <a:xfrm>
            <a:off x="1943825" y="858550"/>
            <a:ext cx="33078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" name="Google Shape;109;p9"/>
          <p:cNvSpPr txBox="1"/>
          <p:nvPr>
            <p:ph idx="1" type="subTitle"/>
          </p:nvPr>
        </p:nvSpPr>
        <p:spPr>
          <a:xfrm>
            <a:off x="1943775" y="2013575"/>
            <a:ext cx="3307800" cy="961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0"/>
          <p:cNvSpPr txBox="1"/>
          <p:nvPr>
            <p:ph type="title"/>
          </p:nvPr>
        </p:nvSpPr>
        <p:spPr>
          <a:xfrm>
            <a:off x="2019300" y="3575050"/>
            <a:ext cx="5105400" cy="1029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agle Lake"/>
              <a:buNone/>
              <a:defRPr sz="30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agle Lake"/>
              <a:buNone/>
              <a:defRPr sz="30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agle Lake"/>
              <a:buNone/>
              <a:defRPr sz="30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agle Lake"/>
              <a:buNone/>
              <a:defRPr sz="30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agle Lake"/>
              <a:buNone/>
              <a:defRPr sz="30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agle Lake"/>
              <a:buNone/>
              <a:defRPr sz="30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agle Lake"/>
              <a:buNone/>
              <a:defRPr sz="30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agle Lake"/>
              <a:buNone/>
              <a:defRPr sz="30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agle Lake"/>
              <a:buNone/>
              <a:defRPr sz="3000">
                <a:solidFill>
                  <a:schemeClr val="dk1"/>
                </a:solidFill>
                <a:latin typeface="Eagle Lake"/>
                <a:ea typeface="Eagle Lake"/>
                <a:cs typeface="Eagle Lake"/>
                <a:sym typeface="Eagle Lak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hyperlink" Target="mailto:goncalo.cunha@ua.pt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26.png"/><Relationship Id="rId8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p37"/>
          <p:cNvGrpSpPr/>
          <p:nvPr/>
        </p:nvGrpSpPr>
        <p:grpSpPr>
          <a:xfrm>
            <a:off x="3617937" y="-59288"/>
            <a:ext cx="1908150" cy="1908150"/>
            <a:chOff x="3617937" y="-59288"/>
            <a:chExt cx="1908150" cy="1908150"/>
          </a:xfrm>
        </p:grpSpPr>
        <p:pic>
          <p:nvPicPr>
            <p:cNvPr id="508" name="Google Shape;508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17937" y="-59288"/>
              <a:ext cx="1908150" cy="1908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29037" y="362924"/>
              <a:ext cx="1485926" cy="14859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0" name="Google Shape;51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270051" y="842699"/>
            <a:ext cx="2405251" cy="414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825" y="1996897"/>
            <a:ext cx="302574" cy="30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5900" y="767792"/>
            <a:ext cx="163326" cy="16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825" y="4094842"/>
            <a:ext cx="163326" cy="16332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7"/>
          <p:cNvSpPr txBox="1"/>
          <p:nvPr>
            <p:ph type="ctrTitle"/>
          </p:nvPr>
        </p:nvSpPr>
        <p:spPr>
          <a:xfrm>
            <a:off x="1699350" y="1892438"/>
            <a:ext cx="5745300" cy="9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Wizard Showdown</a:t>
            </a:r>
            <a:endParaRPr/>
          </a:p>
        </p:txBody>
      </p:sp>
      <p:sp>
        <p:nvSpPr>
          <p:cNvPr id="515" name="Google Shape;515;p37"/>
          <p:cNvSpPr txBox="1"/>
          <p:nvPr>
            <p:ph idx="1" type="subTitle"/>
          </p:nvPr>
        </p:nvSpPr>
        <p:spPr>
          <a:xfrm>
            <a:off x="1824000" y="2930525"/>
            <a:ext cx="54960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Computer Graphics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7"/>
          <p:cNvSpPr txBox="1"/>
          <p:nvPr>
            <p:ph idx="1" type="subTitle"/>
          </p:nvPr>
        </p:nvSpPr>
        <p:spPr>
          <a:xfrm>
            <a:off x="1824000" y="3580700"/>
            <a:ext cx="54960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Gonçalo Cunha - 108352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/>
          <p:nvPr>
            <p:ph type="title"/>
          </p:nvPr>
        </p:nvSpPr>
        <p:spPr>
          <a:xfrm>
            <a:off x="2265324" y="851700"/>
            <a:ext cx="4613400" cy="8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2265275" y="1747001"/>
            <a:ext cx="4613400" cy="14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Do you have any questions?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goncalo.cunha@ua.pt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https://g0ncalocunha.github.io/wizard_showdown/</a:t>
            </a:r>
            <a:endParaRPr/>
          </a:p>
        </p:txBody>
      </p:sp>
      <p:sp>
        <p:nvSpPr>
          <p:cNvPr id="632" name="Google Shape;632;p46"/>
          <p:cNvSpPr txBox="1"/>
          <p:nvPr/>
        </p:nvSpPr>
        <p:spPr>
          <a:xfrm>
            <a:off x="2496124" y="403140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Please keep this slide for attribution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633" name="Google Shape;63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6452" y="441850"/>
            <a:ext cx="2328650" cy="40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73600" y="1385099"/>
            <a:ext cx="2241550" cy="3919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46"/>
          <p:cNvGrpSpPr/>
          <p:nvPr/>
        </p:nvGrpSpPr>
        <p:grpSpPr>
          <a:xfrm>
            <a:off x="1436747" y="-274172"/>
            <a:ext cx="1309373" cy="1309373"/>
            <a:chOff x="3617937" y="-59288"/>
            <a:chExt cx="1908150" cy="1908150"/>
          </a:xfrm>
        </p:grpSpPr>
        <p:pic>
          <p:nvPicPr>
            <p:cNvPr id="636" name="Google Shape;636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617937" y="-59288"/>
              <a:ext cx="1908150" cy="1908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" name="Google Shape;637;p4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29037" y="362924"/>
              <a:ext cx="1485926" cy="14859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8" name="Google Shape;638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998690">
            <a:off x="-466575" y="3460345"/>
            <a:ext cx="4456826" cy="28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4763374">
            <a:off x="6362851" y="2560419"/>
            <a:ext cx="4456826" cy="286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4300" y="3731250"/>
            <a:ext cx="246476" cy="24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3375" y="2448512"/>
            <a:ext cx="246476" cy="24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522" name="Google Shape;522;p38"/>
          <p:cNvSpPr txBox="1"/>
          <p:nvPr>
            <p:ph idx="8" type="title"/>
          </p:nvPr>
        </p:nvSpPr>
        <p:spPr>
          <a:xfrm>
            <a:off x="720006" y="1229463"/>
            <a:ext cx="734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23" name="Google Shape;523;p38"/>
          <p:cNvSpPr txBox="1"/>
          <p:nvPr>
            <p:ph idx="13" type="title"/>
          </p:nvPr>
        </p:nvSpPr>
        <p:spPr>
          <a:xfrm flipH="1">
            <a:off x="720006" y="2453794"/>
            <a:ext cx="734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4" name="Google Shape;524;p38"/>
          <p:cNvSpPr txBox="1"/>
          <p:nvPr>
            <p:ph idx="15" type="subTitle"/>
          </p:nvPr>
        </p:nvSpPr>
        <p:spPr>
          <a:xfrm>
            <a:off x="1626725" y="1229475"/>
            <a:ext cx="258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25" name="Google Shape;525;p38"/>
          <p:cNvSpPr txBox="1"/>
          <p:nvPr>
            <p:ph idx="16" type="subTitle"/>
          </p:nvPr>
        </p:nvSpPr>
        <p:spPr>
          <a:xfrm>
            <a:off x="1626725" y="1841625"/>
            <a:ext cx="258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526" name="Google Shape;526;p38"/>
          <p:cNvSpPr txBox="1"/>
          <p:nvPr>
            <p:ph idx="6" type="title"/>
          </p:nvPr>
        </p:nvSpPr>
        <p:spPr>
          <a:xfrm>
            <a:off x="720019" y="1841628"/>
            <a:ext cx="734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27" name="Google Shape;527;p38"/>
          <p:cNvSpPr txBox="1"/>
          <p:nvPr>
            <p:ph idx="14" type="subTitle"/>
          </p:nvPr>
        </p:nvSpPr>
        <p:spPr>
          <a:xfrm>
            <a:off x="1626725" y="2453800"/>
            <a:ext cx="258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528" name="Google Shape;528;p38"/>
          <p:cNvSpPr txBox="1"/>
          <p:nvPr>
            <p:ph idx="7" type="title"/>
          </p:nvPr>
        </p:nvSpPr>
        <p:spPr>
          <a:xfrm>
            <a:off x="4385056" y="1229484"/>
            <a:ext cx="734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29" name="Google Shape;529;p38"/>
          <p:cNvSpPr txBox="1"/>
          <p:nvPr>
            <p:ph idx="9" type="title"/>
          </p:nvPr>
        </p:nvSpPr>
        <p:spPr>
          <a:xfrm>
            <a:off x="4385056" y="1841650"/>
            <a:ext cx="734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30" name="Google Shape;530;p38"/>
          <p:cNvSpPr txBox="1"/>
          <p:nvPr>
            <p:ph idx="17" type="subTitle"/>
          </p:nvPr>
        </p:nvSpPr>
        <p:spPr>
          <a:xfrm>
            <a:off x="5291775" y="1841650"/>
            <a:ext cx="258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Illumination</a:t>
            </a:r>
            <a:endParaRPr/>
          </a:p>
        </p:txBody>
      </p:sp>
      <p:sp>
        <p:nvSpPr>
          <p:cNvPr id="531" name="Google Shape;531;p38"/>
          <p:cNvSpPr txBox="1"/>
          <p:nvPr>
            <p:ph idx="18" type="subTitle"/>
          </p:nvPr>
        </p:nvSpPr>
        <p:spPr>
          <a:xfrm>
            <a:off x="5291775" y="1229475"/>
            <a:ext cx="289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Animations/Shaders</a:t>
            </a:r>
            <a:endParaRPr/>
          </a:p>
        </p:txBody>
      </p:sp>
      <p:sp>
        <p:nvSpPr>
          <p:cNvPr id="532" name="Google Shape;532;p38"/>
          <p:cNvSpPr txBox="1"/>
          <p:nvPr>
            <p:ph idx="9" type="title"/>
          </p:nvPr>
        </p:nvSpPr>
        <p:spPr>
          <a:xfrm>
            <a:off x="4385056" y="2453825"/>
            <a:ext cx="734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33" name="Google Shape;533;p38"/>
          <p:cNvSpPr txBox="1"/>
          <p:nvPr>
            <p:ph idx="17" type="subTitle"/>
          </p:nvPr>
        </p:nvSpPr>
        <p:spPr>
          <a:xfrm>
            <a:off x="5291775" y="2453825"/>
            <a:ext cx="258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534" name="Google Shape;534;p38"/>
          <p:cNvSpPr txBox="1"/>
          <p:nvPr>
            <p:ph idx="9" type="title"/>
          </p:nvPr>
        </p:nvSpPr>
        <p:spPr>
          <a:xfrm>
            <a:off x="2825494" y="3150375"/>
            <a:ext cx="734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535" name="Google Shape;535;p38"/>
          <p:cNvSpPr txBox="1"/>
          <p:nvPr>
            <p:ph idx="17" type="subTitle"/>
          </p:nvPr>
        </p:nvSpPr>
        <p:spPr>
          <a:xfrm>
            <a:off x="3732213" y="3150375"/>
            <a:ext cx="2586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9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01 - Introduction</a:t>
            </a:r>
            <a:endParaRPr/>
          </a:p>
        </p:txBody>
      </p:sp>
      <p:sp>
        <p:nvSpPr>
          <p:cNvPr id="541" name="Google Shape;541;p39"/>
          <p:cNvSpPr txBox="1"/>
          <p:nvPr>
            <p:ph idx="1" type="subTitle"/>
          </p:nvPr>
        </p:nvSpPr>
        <p:spPr>
          <a:xfrm>
            <a:off x="1710150" y="1419813"/>
            <a:ext cx="4053600" cy="20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inspired by</a:t>
            </a:r>
            <a:r>
              <a:rPr lang="en"/>
              <a:t>: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Buckshot Roulette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Rock, Paper, Scissors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60" y="3714720"/>
            <a:ext cx="9144000" cy="2762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5727" y="2440100"/>
            <a:ext cx="3077899" cy="33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323864" y="2183725"/>
            <a:ext cx="4610099" cy="29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7000" y="4735822"/>
            <a:ext cx="302574" cy="30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6825" y="3902692"/>
            <a:ext cx="163326" cy="16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9749" y="1318680"/>
            <a:ext cx="4115426" cy="22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02 - Technologies</a:t>
            </a:r>
            <a:endParaRPr/>
          </a:p>
        </p:txBody>
      </p:sp>
      <p:pic>
        <p:nvPicPr>
          <p:cNvPr id="553" name="Google Shape;5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60" y="3714720"/>
            <a:ext cx="9144000" cy="2762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7000" y="4735822"/>
            <a:ext cx="302574" cy="30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6825" y="3902692"/>
            <a:ext cx="163326" cy="16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0300" y="1510500"/>
            <a:ext cx="1847939" cy="2392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6025" y="1510500"/>
            <a:ext cx="2385966" cy="2392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1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03 - Models</a:t>
            </a:r>
            <a:endParaRPr/>
          </a:p>
        </p:txBody>
      </p:sp>
      <p:pic>
        <p:nvPicPr>
          <p:cNvPr id="563" name="Google Shape;5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60" y="3714720"/>
            <a:ext cx="9144000" cy="2762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7000" y="4735822"/>
            <a:ext cx="302574" cy="30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6825" y="3902692"/>
            <a:ext cx="163326" cy="16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461" y="1208025"/>
            <a:ext cx="1932075" cy="137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8800" y="1248924"/>
            <a:ext cx="1575025" cy="19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8370" y="1248926"/>
            <a:ext cx="622305" cy="19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9999" y="2771771"/>
            <a:ext cx="1663100" cy="113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53749" y="1661425"/>
            <a:ext cx="2988461" cy="18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04 - Animation/Shaders</a:t>
            </a:r>
            <a:endParaRPr/>
          </a:p>
        </p:txBody>
      </p:sp>
      <p:sp>
        <p:nvSpPr>
          <p:cNvPr id="576" name="Google Shape;576;p42"/>
          <p:cNvSpPr txBox="1"/>
          <p:nvPr>
            <p:ph idx="1" type="subTitle"/>
          </p:nvPr>
        </p:nvSpPr>
        <p:spPr>
          <a:xfrm>
            <a:off x="3025800" y="2673405"/>
            <a:ext cx="309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First-person view </a:t>
            </a:r>
            <a:r>
              <a:rPr lang="en"/>
              <a:t>controlled</a:t>
            </a:r>
            <a:r>
              <a:rPr lang="en"/>
              <a:t> by holding the mouse</a:t>
            </a:r>
            <a:endParaRPr/>
          </a:p>
        </p:txBody>
      </p:sp>
      <p:sp>
        <p:nvSpPr>
          <p:cNvPr id="577" name="Google Shape;577;p42"/>
          <p:cNvSpPr txBox="1"/>
          <p:nvPr>
            <p:ph idx="2" type="subTitle"/>
          </p:nvPr>
        </p:nvSpPr>
        <p:spPr>
          <a:xfrm>
            <a:off x="3025800" y="3630400"/>
            <a:ext cx="309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the spell are decided, they are launched by the winning player</a:t>
            </a:r>
            <a:endParaRPr/>
          </a:p>
        </p:txBody>
      </p:sp>
      <p:sp>
        <p:nvSpPr>
          <p:cNvPr id="578" name="Google Shape;578;p42"/>
          <p:cNvSpPr txBox="1"/>
          <p:nvPr>
            <p:ph idx="3" type="subTitle"/>
          </p:nvPr>
        </p:nvSpPr>
        <p:spPr>
          <a:xfrm>
            <a:off x="3025800" y="1716410"/>
            <a:ext cx="309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to spells to make them glow</a:t>
            </a:r>
            <a:endParaRPr/>
          </a:p>
        </p:txBody>
      </p:sp>
      <p:sp>
        <p:nvSpPr>
          <p:cNvPr id="579" name="Google Shape;579;p42"/>
          <p:cNvSpPr txBox="1"/>
          <p:nvPr>
            <p:ph idx="4" type="subTitle"/>
          </p:nvPr>
        </p:nvSpPr>
        <p:spPr>
          <a:xfrm>
            <a:off x="3025800" y="2347048"/>
            <a:ext cx="3092400" cy="4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Camera</a:t>
            </a:r>
            <a:endParaRPr/>
          </a:p>
        </p:txBody>
      </p:sp>
      <p:sp>
        <p:nvSpPr>
          <p:cNvPr id="580" name="Google Shape;580;p42"/>
          <p:cNvSpPr txBox="1"/>
          <p:nvPr>
            <p:ph idx="5" type="subTitle"/>
          </p:nvPr>
        </p:nvSpPr>
        <p:spPr>
          <a:xfrm>
            <a:off x="3025800" y="3303553"/>
            <a:ext cx="3092400" cy="4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Animated Spells</a:t>
            </a:r>
            <a:endParaRPr/>
          </a:p>
        </p:txBody>
      </p:sp>
      <p:sp>
        <p:nvSpPr>
          <p:cNvPr id="581" name="Google Shape;581;p42"/>
          <p:cNvSpPr txBox="1"/>
          <p:nvPr>
            <p:ph idx="6" type="subTitle"/>
          </p:nvPr>
        </p:nvSpPr>
        <p:spPr>
          <a:xfrm>
            <a:off x="3025800" y="1389563"/>
            <a:ext cx="3092400" cy="4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Shaders</a:t>
            </a:r>
            <a:endParaRPr/>
          </a:p>
        </p:txBody>
      </p:sp>
      <p:grpSp>
        <p:nvGrpSpPr>
          <p:cNvPr id="582" name="Google Shape;582;p42"/>
          <p:cNvGrpSpPr/>
          <p:nvPr/>
        </p:nvGrpSpPr>
        <p:grpSpPr>
          <a:xfrm>
            <a:off x="2399323" y="1412428"/>
            <a:ext cx="332760" cy="376094"/>
            <a:chOff x="4219873" y="3378814"/>
            <a:chExt cx="332760" cy="376094"/>
          </a:xfrm>
        </p:grpSpPr>
        <p:sp>
          <p:nvSpPr>
            <p:cNvPr id="583" name="Google Shape;583;p42"/>
            <p:cNvSpPr/>
            <p:nvPr/>
          </p:nvSpPr>
          <p:spPr>
            <a:xfrm>
              <a:off x="4332232" y="3489014"/>
              <a:ext cx="22083" cy="22052"/>
            </a:xfrm>
            <a:custGeom>
              <a:rect b="b" l="l" r="r" t="t"/>
              <a:pathLst>
                <a:path extrusionOk="0" h="715" w="716">
                  <a:moveTo>
                    <a:pt x="358" y="0"/>
                  </a:moveTo>
                  <a:cubicBezTo>
                    <a:pt x="239" y="143"/>
                    <a:pt x="120" y="262"/>
                    <a:pt x="1" y="357"/>
                  </a:cubicBezTo>
                  <a:cubicBezTo>
                    <a:pt x="120" y="453"/>
                    <a:pt x="239" y="572"/>
                    <a:pt x="358" y="715"/>
                  </a:cubicBezTo>
                  <a:cubicBezTo>
                    <a:pt x="453" y="572"/>
                    <a:pt x="572" y="453"/>
                    <a:pt x="715" y="357"/>
                  </a:cubicBezTo>
                  <a:cubicBezTo>
                    <a:pt x="572" y="262"/>
                    <a:pt x="453" y="143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2"/>
            <p:cNvSpPr/>
            <p:nvPr/>
          </p:nvSpPr>
          <p:spPr>
            <a:xfrm>
              <a:off x="4420380" y="3555110"/>
              <a:ext cx="22083" cy="22052"/>
            </a:xfrm>
            <a:custGeom>
              <a:rect b="b" l="l" r="r" t="t"/>
              <a:pathLst>
                <a:path extrusionOk="0" h="715" w="716">
                  <a:moveTo>
                    <a:pt x="358" y="0"/>
                  </a:moveTo>
                  <a:cubicBezTo>
                    <a:pt x="263" y="143"/>
                    <a:pt x="120" y="262"/>
                    <a:pt x="1" y="358"/>
                  </a:cubicBezTo>
                  <a:cubicBezTo>
                    <a:pt x="143" y="453"/>
                    <a:pt x="263" y="572"/>
                    <a:pt x="358" y="715"/>
                  </a:cubicBezTo>
                  <a:cubicBezTo>
                    <a:pt x="453" y="572"/>
                    <a:pt x="572" y="453"/>
                    <a:pt x="715" y="358"/>
                  </a:cubicBezTo>
                  <a:cubicBezTo>
                    <a:pt x="572" y="262"/>
                    <a:pt x="453" y="143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2"/>
            <p:cNvSpPr/>
            <p:nvPr/>
          </p:nvSpPr>
          <p:spPr>
            <a:xfrm>
              <a:off x="4243375" y="3665280"/>
              <a:ext cx="287946" cy="89628"/>
            </a:xfrm>
            <a:custGeom>
              <a:rect b="b" l="l" r="r" t="t"/>
              <a:pathLst>
                <a:path extrusionOk="0" h="2906" w="9336">
                  <a:moveTo>
                    <a:pt x="619" y="1"/>
                  </a:moveTo>
                  <a:lnTo>
                    <a:pt x="24" y="2453"/>
                  </a:lnTo>
                  <a:cubicBezTo>
                    <a:pt x="0" y="2572"/>
                    <a:pt x="24" y="2692"/>
                    <a:pt x="96" y="2763"/>
                  </a:cubicBezTo>
                  <a:cubicBezTo>
                    <a:pt x="167" y="2858"/>
                    <a:pt x="262" y="2906"/>
                    <a:pt x="381" y="2906"/>
                  </a:cubicBezTo>
                  <a:lnTo>
                    <a:pt x="477" y="2906"/>
                  </a:lnTo>
                  <a:cubicBezTo>
                    <a:pt x="1429" y="2906"/>
                    <a:pt x="2191" y="2406"/>
                    <a:pt x="2739" y="1453"/>
                  </a:cubicBezTo>
                  <a:lnTo>
                    <a:pt x="3311" y="1453"/>
                  </a:lnTo>
                  <a:lnTo>
                    <a:pt x="3596" y="2644"/>
                  </a:lnTo>
                  <a:cubicBezTo>
                    <a:pt x="3644" y="2787"/>
                    <a:pt x="3787" y="2906"/>
                    <a:pt x="3954" y="2906"/>
                  </a:cubicBezTo>
                  <a:lnTo>
                    <a:pt x="5382" y="2906"/>
                  </a:lnTo>
                  <a:cubicBezTo>
                    <a:pt x="5549" y="2906"/>
                    <a:pt x="5692" y="2787"/>
                    <a:pt x="5716" y="2644"/>
                  </a:cubicBezTo>
                  <a:lnTo>
                    <a:pt x="6002" y="1453"/>
                  </a:lnTo>
                  <a:lnTo>
                    <a:pt x="6597" y="1453"/>
                  </a:lnTo>
                  <a:cubicBezTo>
                    <a:pt x="6978" y="2144"/>
                    <a:pt x="7669" y="2906"/>
                    <a:pt x="8835" y="2906"/>
                  </a:cubicBezTo>
                  <a:lnTo>
                    <a:pt x="8955" y="2906"/>
                  </a:lnTo>
                  <a:cubicBezTo>
                    <a:pt x="9050" y="2906"/>
                    <a:pt x="9169" y="2858"/>
                    <a:pt x="9240" y="2763"/>
                  </a:cubicBezTo>
                  <a:cubicBezTo>
                    <a:pt x="9312" y="2692"/>
                    <a:pt x="9336" y="2572"/>
                    <a:pt x="9288" y="2453"/>
                  </a:cubicBezTo>
                  <a:lnTo>
                    <a:pt x="86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2"/>
            <p:cNvSpPr/>
            <p:nvPr/>
          </p:nvSpPr>
          <p:spPr>
            <a:xfrm>
              <a:off x="4219873" y="3378814"/>
              <a:ext cx="332760" cy="264474"/>
            </a:xfrm>
            <a:custGeom>
              <a:rect b="b" l="l" r="r" t="t"/>
              <a:pathLst>
                <a:path extrusionOk="0" h="8575" w="10789">
                  <a:moveTo>
                    <a:pt x="5430" y="1430"/>
                  </a:moveTo>
                  <a:cubicBezTo>
                    <a:pt x="5620" y="1430"/>
                    <a:pt x="5787" y="1596"/>
                    <a:pt x="5787" y="1787"/>
                  </a:cubicBezTo>
                  <a:cubicBezTo>
                    <a:pt x="5787" y="1978"/>
                    <a:pt x="5620" y="2144"/>
                    <a:pt x="5430" y="2144"/>
                  </a:cubicBezTo>
                  <a:cubicBezTo>
                    <a:pt x="5239" y="2144"/>
                    <a:pt x="5073" y="1978"/>
                    <a:pt x="5073" y="1787"/>
                  </a:cubicBezTo>
                  <a:cubicBezTo>
                    <a:pt x="5073" y="1596"/>
                    <a:pt x="5216" y="1430"/>
                    <a:pt x="5430" y="1430"/>
                  </a:cubicBezTo>
                  <a:close/>
                  <a:moveTo>
                    <a:pt x="7573" y="2859"/>
                  </a:moveTo>
                  <a:cubicBezTo>
                    <a:pt x="7764" y="2859"/>
                    <a:pt x="7930" y="3025"/>
                    <a:pt x="7930" y="3216"/>
                  </a:cubicBezTo>
                  <a:cubicBezTo>
                    <a:pt x="7930" y="3406"/>
                    <a:pt x="7764" y="3573"/>
                    <a:pt x="7573" y="3573"/>
                  </a:cubicBezTo>
                  <a:cubicBezTo>
                    <a:pt x="7383" y="3573"/>
                    <a:pt x="7216" y="3406"/>
                    <a:pt x="7216" y="3216"/>
                  </a:cubicBezTo>
                  <a:cubicBezTo>
                    <a:pt x="7216" y="3025"/>
                    <a:pt x="7359" y="2859"/>
                    <a:pt x="7573" y="2859"/>
                  </a:cubicBezTo>
                  <a:close/>
                  <a:moveTo>
                    <a:pt x="9002" y="4288"/>
                  </a:moveTo>
                  <a:cubicBezTo>
                    <a:pt x="9193" y="4288"/>
                    <a:pt x="9359" y="4454"/>
                    <a:pt x="9359" y="4645"/>
                  </a:cubicBezTo>
                  <a:cubicBezTo>
                    <a:pt x="9359" y="4835"/>
                    <a:pt x="9193" y="5002"/>
                    <a:pt x="9002" y="5002"/>
                  </a:cubicBezTo>
                  <a:cubicBezTo>
                    <a:pt x="8812" y="5002"/>
                    <a:pt x="8645" y="4835"/>
                    <a:pt x="8645" y="4645"/>
                  </a:cubicBezTo>
                  <a:cubicBezTo>
                    <a:pt x="8645" y="4454"/>
                    <a:pt x="8812" y="4288"/>
                    <a:pt x="9002" y="4288"/>
                  </a:cubicBezTo>
                  <a:close/>
                  <a:moveTo>
                    <a:pt x="4001" y="2144"/>
                  </a:moveTo>
                  <a:cubicBezTo>
                    <a:pt x="4192" y="2144"/>
                    <a:pt x="4358" y="2311"/>
                    <a:pt x="4358" y="2501"/>
                  </a:cubicBezTo>
                  <a:cubicBezTo>
                    <a:pt x="4358" y="3097"/>
                    <a:pt x="4835" y="3573"/>
                    <a:pt x="5430" y="3573"/>
                  </a:cubicBezTo>
                  <a:cubicBezTo>
                    <a:pt x="5620" y="3573"/>
                    <a:pt x="5787" y="3740"/>
                    <a:pt x="5787" y="3930"/>
                  </a:cubicBezTo>
                  <a:cubicBezTo>
                    <a:pt x="5787" y="4121"/>
                    <a:pt x="5620" y="4288"/>
                    <a:pt x="5430" y="4288"/>
                  </a:cubicBezTo>
                  <a:cubicBezTo>
                    <a:pt x="4835" y="4288"/>
                    <a:pt x="4358" y="4764"/>
                    <a:pt x="4358" y="5359"/>
                  </a:cubicBezTo>
                  <a:cubicBezTo>
                    <a:pt x="4358" y="5550"/>
                    <a:pt x="4192" y="5716"/>
                    <a:pt x="4001" y="5716"/>
                  </a:cubicBezTo>
                  <a:cubicBezTo>
                    <a:pt x="3787" y="5716"/>
                    <a:pt x="3644" y="5550"/>
                    <a:pt x="3644" y="5359"/>
                  </a:cubicBezTo>
                  <a:cubicBezTo>
                    <a:pt x="3644" y="4764"/>
                    <a:pt x="3144" y="4288"/>
                    <a:pt x="2572" y="4288"/>
                  </a:cubicBezTo>
                  <a:cubicBezTo>
                    <a:pt x="2358" y="4288"/>
                    <a:pt x="2215" y="4121"/>
                    <a:pt x="2215" y="3930"/>
                  </a:cubicBezTo>
                  <a:cubicBezTo>
                    <a:pt x="2215" y="3740"/>
                    <a:pt x="2358" y="3573"/>
                    <a:pt x="2572" y="3573"/>
                  </a:cubicBezTo>
                  <a:cubicBezTo>
                    <a:pt x="3168" y="3573"/>
                    <a:pt x="3644" y="3097"/>
                    <a:pt x="3644" y="2501"/>
                  </a:cubicBezTo>
                  <a:cubicBezTo>
                    <a:pt x="3644" y="2311"/>
                    <a:pt x="3787" y="2144"/>
                    <a:pt x="4001" y="2144"/>
                  </a:cubicBezTo>
                  <a:close/>
                  <a:moveTo>
                    <a:pt x="1858" y="5716"/>
                  </a:moveTo>
                  <a:cubicBezTo>
                    <a:pt x="2048" y="5716"/>
                    <a:pt x="2215" y="5883"/>
                    <a:pt x="2215" y="6074"/>
                  </a:cubicBezTo>
                  <a:cubicBezTo>
                    <a:pt x="2215" y="6264"/>
                    <a:pt x="2048" y="6431"/>
                    <a:pt x="1858" y="6431"/>
                  </a:cubicBezTo>
                  <a:cubicBezTo>
                    <a:pt x="1643" y="6431"/>
                    <a:pt x="1501" y="6264"/>
                    <a:pt x="1501" y="6074"/>
                  </a:cubicBezTo>
                  <a:cubicBezTo>
                    <a:pt x="1501" y="5883"/>
                    <a:pt x="1643" y="5716"/>
                    <a:pt x="1858" y="5716"/>
                  </a:cubicBezTo>
                  <a:close/>
                  <a:moveTo>
                    <a:pt x="4001" y="7145"/>
                  </a:moveTo>
                  <a:cubicBezTo>
                    <a:pt x="4192" y="7145"/>
                    <a:pt x="4358" y="7312"/>
                    <a:pt x="4358" y="7502"/>
                  </a:cubicBezTo>
                  <a:cubicBezTo>
                    <a:pt x="4358" y="7693"/>
                    <a:pt x="4192" y="7860"/>
                    <a:pt x="4001" y="7860"/>
                  </a:cubicBezTo>
                  <a:cubicBezTo>
                    <a:pt x="3787" y="7860"/>
                    <a:pt x="3644" y="7693"/>
                    <a:pt x="3644" y="7502"/>
                  </a:cubicBezTo>
                  <a:cubicBezTo>
                    <a:pt x="3644" y="7312"/>
                    <a:pt x="3787" y="7145"/>
                    <a:pt x="4001" y="7145"/>
                  </a:cubicBezTo>
                  <a:close/>
                  <a:moveTo>
                    <a:pt x="6859" y="4288"/>
                  </a:moveTo>
                  <a:cubicBezTo>
                    <a:pt x="7049" y="4288"/>
                    <a:pt x="7216" y="4454"/>
                    <a:pt x="7216" y="4645"/>
                  </a:cubicBezTo>
                  <a:cubicBezTo>
                    <a:pt x="7216" y="5240"/>
                    <a:pt x="7692" y="5716"/>
                    <a:pt x="8288" y="5716"/>
                  </a:cubicBezTo>
                  <a:cubicBezTo>
                    <a:pt x="8478" y="5716"/>
                    <a:pt x="8645" y="5883"/>
                    <a:pt x="8645" y="6074"/>
                  </a:cubicBezTo>
                  <a:cubicBezTo>
                    <a:pt x="8645" y="6264"/>
                    <a:pt x="8478" y="6431"/>
                    <a:pt x="8288" y="6431"/>
                  </a:cubicBezTo>
                  <a:cubicBezTo>
                    <a:pt x="7692" y="6431"/>
                    <a:pt x="7216" y="6907"/>
                    <a:pt x="7216" y="7502"/>
                  </a:cubicBezTo>
                  <a:cubicBezTo>
                    <a:pt x="7216" y="7693"/>
                    <a:pt x="7049" y="7860"/>
                    <a:pt x="6859" y="7860"/>
                  </a:cubicBezTo>
                  <a:cubicBezTo>
                    <a:pt x="6668" y="7860"/>
                    <a:pt x="6502" y="7693"/>
                    <a:pt x="6502" y="7502"/>
                  </a:cubicBezTo>
                  <a:cubicBezTo>
                    <a:pt x="6502" y="6907"/>
                    <a:pt x="6025" y="6431"/>
                    <a:pt x="5430" y="6431"/>
                  </a:cubicBezTo>
                  <a:cubicBezTo>
                    <a:pt x="5239" y="6431"/>
                    <a:pt x="5073" y="6264"/>
                    <a:pt x="5073" y="6074"/>
                  </a:cubicBezTo>
                  <a:cubicBezTo>
                    <a:pt x="5073" y="5883"/>
                    <a:pt x="5239" y="5716"/>
                    <a:pt x="5430" y="5716"/>
                  </a:cubicBezTo>
                  <a:cubicBezTo>
                    <a:pt x="6025" y="5716"/>
                    <a:pt x="6502" y="5240"/>
                    <a:pt x="6502" y="4645"/>
                  </a:cubicBezTo>
                  <a:cubicBezTo>
                    <a:pt x="6502" y="4454"/>
                    <a:pt x="6668" y="4288"/>
                    <a:pt x="6859" y="4288"/>
                  </a:cubicBezTo>
                  <a:close/>
                  <a:moveTo>
                    <a:pt x="8288" y="7145"/>
                  </a:moveTo>
                  <a:cubicBezTo>
                    <a:pt x="8478" y="7145"/>
                    <a:pt x="8645" y="7312"/>
                    <a:pt x="8645" y="7502"/>
                  </a:cubicBezTo>
                  <a:cubicBezTo>
                    <a:pt x="8645" y="7693"/>
                    <a:pt x="8478" y="7860"/>
                    <a:pt x="8288" y="7860"/>
                  </a:cubicBezTo>
                  <a:cubicBezTo>
                    <a:pt x="8097" y="7860"/>
                    <a:pt x="7930" y="7693"/>
                    <a:pt x="7930" y="7502"/>
                  </a:cubicBezTo>
                  <a:cubicBezTo>
                    <a:pt x="7930" y="7312"/>
                    <a:pt x="8097" y="7145"/>
                    <a:pt x="8288" y="7145"/>
                  </a:cubicBezTo>
                  <a:close/>
                  <a:moveTo>
                    <a:pt x="5387" y="1"/>
                  </a:moveTo>
                  <a:cubicBezTo>
                    <a:pt x="2406" y="1"/>
                    <a:pt x="1" y="2468"/>
                    <a:pt x="72" y="5454"/>
                  </a:cubicBezTo>
                  <a:cubicBezTo>
                    <a:pt x="95" y="6598"/>
                    <a:pt x="453" y="7669"/>
                    <a:pt x="1143" y="8574"/>
                  </a:cubicBezTo>
                  <a:lnTo>
                    <a:pt x="9717" y="8574"/>
                  </a:lnTo>
                  <a:cubicBezTo>
                    <a:pt x="10407" y="7645"/>
                    <a:pt x="10788" y="6526"/>
                    <a:pt x="10788" y="5359"/>
                  </a:cubicBezTo>
                  <a:cubicBezTo>
                    <a:pt x="10788" y="2406"/>
                    <a:pt x="8383" y="1"/>
                    <a:pt x="5430" y="1"/>
                  </a:cubicBezTo>
                  <a:cubicBezTo>
                    <a:pt x="5416" y="1"/>
                    <a:pt x="5401" y="1"/>
                    <a:pt x="5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" name="Google Shape;587;p42"/>
          <p:cNvGrpSpPr/>
          <p:nvPr/>
        </p:nvGrpSpPr>
        <p:grpSpPr>
          <a:xfrm>
            <a:off x="6323623" y="2369903"/>
            <a:ext cx="332760" cy="376094"/>
            <a:chOff x="4219873" y="3378814"/>
            <a:chExt cx="332760" cy="376094"/>
          </a:xfrm>
        </p:grpSpPr>
        <p:sp>
          <p:nvSpPr>
            <p:cNvPr id="588" name="Google Shape;588;p42"/>
            <p:cNvSpPr/>
            <p:nvPr/>
          </p:nvSpPr>
          <p:spPr>
            <a:xfrm>
              <a:off x="4332232" y="3489014"/>
              <a:ext cx="22083" cy="22052"/>
            </a:xfrm>
            <a:custGeom>
              <a:rect b="b" l="l" r="r" t="t"/>
              <a:pathLst>
                <a:path extrusionOk="0" h="715" w="716">
                  <a:moveTo>
                    <a:pt x="358" y="0"/>
                  </a:moveTo>
                  <a:cubicBezTo>
                    <a:pt x="239" y="143"/>
                    <a:pt x="120" y="262"/>
                    <a:pt x="1" y="357"/>
                  </a:cubicBezTo>
                  <a:cubicBezTo>
                    <a:pt x="120" y="453"/>
                    <a:pt x="239" y="572"/>
                    <a:pt x="358" y="715"/>
                  </a:cubicBezTo>
                  <a:cubicBezTo>
                    <a:pt x="453" y="572"/>
                    <a:pt x="572" y="453"/>
                    <a:pt x="715" y="357"/>
                  </a:cubicBezTo>
                  <a:cubicBezTo>
                    <a:pt x="572" y="262"/>
                    <a:pt x="453" y="143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2"/>
            <p:cNvSpPr/>
            <p:nvPr/>
          </p:nvSpPr>
          <p:spPr>
            <a:xfrm>
              <a:off x="4420380" y="3555110"/>
              <a:ext cx="22083" cy="22052"/>
            </a:xfrm>
            <a:custGeom>
              <a:rect b="b" l="l" r="r" t="t"/>
              <a:pathLst>
                <a:path extrusionOk="0" h="715" w="716">
                  <a:moveTo>
                    <a:pt x="358" y="0"/>
                  </a:moveTo>
                  <a:cubicBezTo>
                    <a:pt x="263" y="143"/>
                    <a:pt x="120" y="262"/>
                    <a:pt x="1" y="358"/>
                  </a:cubicBezTo>
                  <a:cubicBezTo>
                    <a:pt x="143" y="453"/>
                    <a:pt x="263" y="572"/>
                    <a:pt x="358" y="715"/>
                  </a:cubicBezTo>
                  <a:cubicBezTo>
                    <a:pt x="453" y="572"/>
                    <a:pt x="572" y="453"/>
                    <a:pt x="715" y="358"/>
                  </a:cubicBezTo>
                  <a:cubicBezTo>
                    <a:pt x="572" y="262"/>
                    <a:pt x="453" y="143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2"/>
            <p:cNvSpPr/>
            <p:nvPr/>
          </p:nvSpPr>
          <p:spPr>
            <a:xfrm>
              <a:off x="4243375" y="3665280"/>
              <a:ext cx="287946" cy="89628"/>
            </a:xfrm>
            <a:custGeom>
              <a:rect b="b" l="l" r="r" t="t"/>
              <a:pathLst>
                <a:path extrusionOk="0" h="2906" w="9336">
                  <a:moveTo>
                    <a:pt x="619" y="1"/>
                  </a:moveTo>
                  <a:lnTo>
                    <a:pt x="24" y="2453"/>
                  </a:lnTo>
                  <a:cubicBezTo>
                    <a:pt x="0" y="2572"/>
                    <a:pt x="24" y="2692"/>
                    <a:pt x="96" y="2763"/>
                  </a:cubicBezTo>
                  <a:cubicBezTo>
                    <a:pt x="167" y="2858"/>
                    <a:pt x="262" y="2906"/>
                    <a:pt x="381" y="2906"/>
                  </a:cubicBezTo>
                  <a:lnTo>
                    <a:pt x="477" y="2906"/>
                  </a:lnTo>
                  <a:cubicBezTo>
                    <a:pt x="1429" y="2906"/>
                    <a:pt x="2191" y="2406"/>
                    <a:pt x="2739" y="1453"/>
                  </a:cubicBezTo>
                  <a:lnTo>
                    <a:pt x="3311" y="1453"/>
                  </a:lnTo>
                  <a:lnTo>
                    <a:pt x="3596" y="2644"/>
                  </a:lnTo>
                  <a:cubicBezTo>
                    <a:pt x="3644" y="2787"/>
                    <a:pt x="3787" y="2906"/>
                    <a:pt x="3954" y="2906"/>
                  </a:cubicBezTo>
                  <a:lnTo>
                    <a:pt x="5382" y="2906"/>
                  </a:lnTo>
                  <a:cubicBezTo>
                    <a:pt x="5549" y="2906"/>
                    <a:pt x="5692" y="2787"/>
                    <a:pt x="5716" y="2644"/>
                  </a:cubicBezTo>
                  <a:lnTo>
                    <a:pt x="6002" y="1453"/>
                  </a:lnTo>
                  <a:lnTo>
                    <a:pt x="6597" y="1453"/>
                  </a:lnTo>
                  <a:cubicBezTo>
                    <a:pt x="6978" y="2144"/>
                    <a:pt x="7669" y="2906"/>
                    <a:pt x="8835" y="2906"/>
                  </a:cubicBezTo>
                  <a:lnTo>
                    <a:pt x="8955" y="2906"/>
                  </a:lnTo>
                  <a:cubicBezTo>
                    <a:pt x="9050" y="2906"/>
                    <a:pt x="9169" y="2858"/>
                    <a:pt x="9240" y="2763"/>
                  </a:cubicBezTo>
                  <a:cubicBezTo>
                    <a:pt x="9312" y="2692"/>
                    <a:pt x="9336" y="2572"/>
                    <a:pt x="9288" y="2453"/>
                  </a:cubicBezTo>
                  <a:lnTo>
                    <a:pt x="86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2"/>
            <p:cNvSpPr/>
            <p:nvPr/>
          </p:nvSpPr>
          <p:spPr>
            <a:xfrm>
              <a:off x="4219873" y="3378814"/>
              <a:ext cx="332760" cy="264474"/>
            </a:xfrm>
            <a:custGeom>
              <a:rect b="b" l="l" r="r" t="t"/>
              <a:pathLst>
                <a:path extrusionOk="0" h="8575" w="10789">
                  <a:moveTo>
                    <a:pt x="5430" y="1430"/>
                  </a:moveTo>
                  <a:cubicBezTo>
                    <a:pt x="5620" y="1430"/>
                    <a:pt x="5787" y="1596"/>
                    <a:pt x="5787" y="1787"/>
                  </a:cubicBezTo>
                  <a:cubicBezTo>
                    <a:pt x="5787" y="1978"/>
                    <a:pt x="5620" y="2144"/>
                    <a:pt x="5430" y="2144"/>
                  </a:cubicBezTo>
                  <a:cubicBezTo>
                    <a:pt x="5239" y="2144"/>
                    <a:pt x="5073" y="1978"/>
                    <a:pt x="5073" y="1787"/>
                  </a:cubicBezTo>
                  <a:cubicBezTo>
                    <a:pt x="5073" y="1596"/>
                    <a:pt x="5216" y="1430"/>
                    <a:pt x="5430" y="1430"/>
                  </a:cubicBezTo>
                  <a:close/>
                  <a:moveTo>
                    <a:pt x="7573" y="2859"/>
                  </a:moveTo>
                  <a:cubicBezTo>
                    <a:pt x="7764" y="2859"/>
                    <a:pt x="7930" y="3025"/>
                    <a:pt x="7930" y="3216"/>
                  </a:cubicBezTo>
                  <a:cubicBezTo>
                    <a:pt x="7930" y="3406"/>
                    <a:pt x="7764" y="3573"/>
                    <a:pt x="7573" y="3573"/>
                  </a:cubicBezTo>
                  <a:cubicBezTo>
                    <a:pt x="7383" y="3573"/>
                    <a:pt x="7216" y="3406"/>
                    <a:pt x="7216" y="3216"/>
                  </a:cubicBezTo>
                  <a:cubicBezTo>
                    <a:pt x="7216" y="3025"/>
                    <a:pt x="7359" y="2859"/>
                    <a:pt x="7573" y="2859"/>
                  </a:cubicBezTo>
                  <a:close/>
                  <a:moveTo>
                    <a:pt x="9002" y="4288"/>
                  </a:moveTo>
                  <a:cubicBezTo>
                    <a:pt x="9193" y="4288"/>
                    <a:pt x="9359" y="4454"/>
                    <a:pt x="9359" y="4645"/>
                  </a:cubicBezTo>
                  <a:cubicBezTo>
                    <a:pt x="9359" y="4835"/>
                    <a:pt x="9193" y="5002"/>
                    <a:pt x="9002" y="5002"/>
                  </a:cubicBezTo>
                  <a:cubicBezTo>
                    <a:pt x="8812" y="5002"/>
                    <a:pt x="8645" y="4835"/>
                    <a:pt x="8645" y="4645"/>
                  </a:cubicBezTo>
                  <a:cubicBezTo>
                    <a:pt x="8645" y="4454"/>
                    <a:pt x="8812" y="4288"/>
                    <a:pt x="9002" y="4288"/>
                  </a:cubicBezTo>
                  <a:close/>
                  <a:moveTo>
                    <a:pt x="4001" y="2144"/>
                  </a:moveTo>
                  <a:cubicBezTo>
                    <a:pt x="4192" y="2144"/>
                    <a:pt x="4358" y="2311"/>
                    <a:pt x="4358" y="2501"/>
                  </a:cubicBezTo>
                  <a:cubicBezTo>
                    <a:pt x="4358" y="3097"/>
                    <a:pt x="4835" y="3573"/>
                    <a:pt x="5430" y="3573"/>
                  </a:cubicBezTo>
                  <a:cubicBezTo>
                    <a:pt x="5620" y="3573"/>
                    <a:pt x="5787" y="3740"/>
                    <a:pt x="5787" y="3930"/>
                  </a:cubicBezTo>
                  <a:cubicBezTo>
                    <a:pt x="5787" y="4121"/>
                    <a:pt x="5620" y="4288"/>
                    <a:pt x="5430" y="4288"/>
                  </a:cubicBezTo>
                  <a:cubicBezTo>
                    <a:pt x="4835" y="4288"/>
                    <a:pt x="4358" y="4764"/>
                    <a:pt x="4358" y="5359"/>
                  </a:cubicBezTo>
                  <a:cubicBezTo>
                    <a:pt x="4358" y="5550"/>
                    <a:pt x="4192" y="5716"/>
                    <a:pt x="4001" y="5716"/>
                  </a:cubicBezTo>
                  <a:cubicBezTo>
                    <a:pt x="3787" y="5716"/>
                    <a:pt x="3644" y="5550"/>
                    <a:pt x="3644" y="5359"/>
                  </a:cubicBezTo>
                  <a:cubicBezTo>
                    <a:pt x="3644" y="4764"/>
                    <a:pt x="3144" y="4288"/>
                    <a:pt x="2572" y="4288"/>
                  </a:cubicBezTo>
                  <a:cubicBezTo>
                    <a:pt x="2358" y="4288"/>
                    <a:pt x="2215" y="4121"/>
                    <a:pt x="2215" y="3930"/>
                  </a:cubicBezTo>
                  <a:cubicBezTo>
                    <a:pt x="2215" y="3740"/>
                    <a:pt x="2358" y="3573"/>
                    <a:pt x="2572" y="3573"/>
                  </a:cubicBezTo>
                  <a:cubicBezTo>
                    <a:pt x="3168" y="3573"/>
                    <a:pt x="3644" y="3097"/>
                    <a:pt x="3644" y="2501"/>
                  </a:cubicBezTo>
                  <a:cubicBezTo>
                    <a:pt x="3644" y="2311"/>
                    <a:pt x="3787" y="2144"/>
                    <a:pt x="4001" y="2144"/>
                  </a:cubicBezTo>
                  <a:close/>
                  <a:moveTo>
                    <a:pt x="1858" y="5716"/>
                  </a:moveTo>
                  <a:cubicBezTo>
                    <a:pt x="2048" y="5716"/>
                    <a:pt x="2215" y="5883"/>
                    <a:pt x="2215" y="6074"/>
                  </a:cubicBezTo>
                  <a:cubicBezTo>
                    <a:pt x="2215" y="6264"/>
                    <a:pt x="2048" y="6431"/>
                    <a:pt x="1858" y="6431"/>
                  </a:cubicBezTo>
                  <a:cubicBezTo>
                    <a:pt x="1643" y="6431"/>
                    <a:pt x="1501" y="6264"/>
                    <a:pt x="1501" y="6074"/>
                  </a:cubicBezTo>
                  <a:cubicBezTo>
                    <a:pt x="1501" y="5883"/>
                    <a:pt x="1643" y="5716"/>
                    <a:pt x="1858" y="5716"/>
                  </a:cubicBezTo>
                  <a:close/>
                  <a:moveTo>
                    <a:pt x="4001" y="7145"/>
                  </a:moveTo>
                  <a:cubicBezTo>
                    <a:pt x="4192" y="7145"/>
                    <a:pt x="4358" y="7312"/>
                    <a:pt x="4358" y="7502"/>
                  </a:cubicBezTo>
                  <a:cubicBezTo>
                    <a:pt x="4358" y="7693"/>
                    <a:pt x="4192" y="7860"/>
                    <a:pt x="4001" y="7860"/>
                  </a:cubicBezTo>
                  <a:cubicBezTo>
                    <a:pt x="3787" y="7860"/>
                    <a:pt x="3644" y="7693"/>
                    <a:pt x="3644" y="7502"/>
                  </a:cubicBezTo>
                  <a:cubicBezTo>
                    <a:pt x="3644" y="7312"/>
                    <a:pt x="3787" y="7145"/>
                    <a:pt x="4001" y="7145"/>
                  </a:cubicBezTo>
                  <a:close/>
                  <a:moveTo>
                    <a:pt x="6859" y="4288"/>
                  </a:moveTo>
                  <a:cubicBezTo>
                    <a:pt x="7049" y="4288"/>
                    <a:pt x="7216" y="4454"/>
                    <a:pt x="7216" y="4645"/>
                  </a:cubicBezTo>
                  <a:cubicBezTo>
                    <a:pt x="7216" y="5240"/>
                    <a:pt x="7692" y="5716"/>
                    <a:pt x="8288" y="5716"/>
                  </a:cubicBezTo>
                  <a:cubicBezTo>
                    <a:pt x="8478" y="5716"/>
                    <a:pt x="8645" y="5883"/>
                    <a:pt x="8645" y="6074"/>
                  </a:cubicBezTo>
                  <a:cubicBezTo>
                    <a:pt x="8645" y="6264"/>
                    <a:pt x="8478" y="6431"/>
                    <a:pt x="8288" y="6431"/>
                  </a:cubicBezTo>
                  <a:cubicBezTo>
                    <a:pt x="7692" y="6431"/>
                    <a:pt x="7216" y="6907"/>
                    <a:pt x="7216" y="7502"/>
                  </a:cubicBezTo>
                  <a:cubicBezTo>
                    <a:pt x="7216" y="7693"/>
                    <a:pt x="7049" y="7860"/>
                    <a:pt x="6859" y="7860"/>
                  </a:cubicBezTo>
                  <a:cubicBezTo>
                    <a:pt x="6668" y="7860"/>
                    <a:pt x="6502" y="7693"/>
                    <a:pt x="6502" y="7502"/>
                  </a:cubicBezTo>
                  <a:cubicBezTo>
                    <a:pt x="6502" y="6907"/>
                    <a:pt x="6025" y="6431"/>
                    <a:pt x="5430" y="6431"/>
                  </a:cubicBezTo>
                  <a:cubicBezTo>
                    <a:pt x="5239" y="6431"/>
                    <a:pt x="5073" y="6264"/>
                    <a:pt x="5073" y="6074"/>
                  </a:cubicBezTo>
                  <a:cubicBezTo>
                    <a:pt x="5073" y="5883"/>
                    <a:pt x="5239" y="5716"/>
                    <a:pt x="5430" y="5716"/>
                  </a:cubicBezTo>
                  <a:cubicBezTo>
                    <a:pt x="6025" y="5716"/>
                    <a:pt x="6502" y="5240"/>
                    <a:pt x="6502" y="4645"/>
                  </a:cubicBezTo>
                  <a:cubicBezTo>
                    <a:pt x="6502" y="4454"/>
                    <a:pt x="6668" y="4288"/>
                    <a:pt x="6859" y="4288"/>
                  </a:cubicBezTo>
                  <a:close/>
                  <a:moveTo>
                    <a:pt x="8288" y="7145"/>
                  </a:moveTo>
                  <a:cubicBezTo>
                    <a:pt x="8478" y="7145"/>
                    <a:pt x="8645" y="7312"/>
                    <a:pt x="8645" y="7502"/>
                  </a:cubicBezTo>
                  <a:cubicBezTo>
                    <a:pt x="8645" y="7693"/>
                    <a:pt x="8478" y="7860"/>
                    <a:pt x="8288" y="7860"/>
                  </a:cubicBezTo>
                  <a:cubicBezTo>
                    <a:pt x="8097" y="7860"/>
                    <a:pt x="7930" y="7693"/>
                    <a:pt x="7930" y="7502"/>
                  </a:cubicBezTo>
                  <a:cubicBezTo>
                    <a:pt x="7930" y="7312"/>
                    <a:pt x="8097" y="7145"/>
                    <a:pt x="8288" y="7145"/>
                  </a:cubicBezTo>
                  <a:close/>
                  <a:moveTo>
                    <a:pt x="5387" y="1"/>
                  </a:moveTo>
                  <a:cubicBezTo>
                    <a:pt x="2406" y="1"/>
                    <a:pt x="1" y="2468"/>
                    <a:pt x="72" y="5454"/>
                  </a:cubicBezTo>
                  <a:cubicBezTo>
                    <a:pt x="95" y="6598"/>
                    <a:pt x="453" y="7669"/>
                    <a:pt x="1143" y="8574"/>
                  </a:cubicBezTo>
                  <a:lnTo>
                    <a:pt x="9717" y="8574"/>
                  </a:lnTo>
                  <a:cubicBezTo>
                    <a:pt x="10407" y="7645"/>
                    <a:pt x="10788" y="6526"/>
                    <a:pt x="10788" y="5359"/>
                  </a:cubicBezTo>
                  <a:cubicBezTo>
                    <a:pt x="10788" y="2406"/>
                    <a:pt x="8383" y="1"/>
                    <a:pt x="5430" y="1"/>
                  </a:cubicBezTo>
                  <a:cubicBezTo>
                    <a:pt x="5416" y="1"/>
                    <a:pt x="5401" y="1"/>
                    <a:pt x="5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" name="Google Shape;592;p42"/>
          <p:cNvGrpSpPr/>
          <p:nvPr/>
        </p:nvGrpSpPr>
        <p:grpSpPr>
          <a:xfrm>
            <a:off x="2399323" y="3326403"/>
            <a:ext cx="332760" cy="376094"/>
            <a:chOff x="4219873" y="3378814"/>
            <a:chExt cx="332760" cy="376094"/>
          </a:xfrm>
        </p:grpSpPr>
        <p:sp>
          <p:nvSpPr>
            <p:cNvPr id="593" name="Google Shape;593;p42"/>
            <p:cNvSpPr/>
            <p:nvPr/>
          </p:nvSpPr>
          <p:spPr>
            <a:xfrm>
              <a:off x="4332232" y="3489014"/>
              <a:ext cx="22083" cy="22052"/>
            </a:xfrm>
            <a:custGeom>
              <a:rect b="b" l="l" r="r" t="t"/>
              <a:pathLst>
                <a:path extrusionOk="0" h="715" w="716">
                  <a:moveTo>
                    <a:pt x="358" y="0"/>
                  </a:moveTo>
                  <a:cubicBezTo>
                    <a:pt x="239" y="143"/>
                    <a:pt x="120" y="262"/>
                    <a:pt x="1" y="357"/>
                  </a:cubicBezTo>
                  <a:cubicBezTo>
                    <a:pt x="120" y="453"/>
                    <a:pt x="239" y="572"/>
                    <a:pt x="358" y="715"/>
                  </a:cubicBezTo>
                  <a:cubicBezTo>
                    <a:pt x="453" y="572"/>
                    <a:pt x="572" y="453"/>
                    <a:pt x="715" y="357"/>
                  </a:cubicBezTo>
                  <a:cubicBezTo>
                    <a:pt x="572" y="262"/>
                    <a:pt x="453" y="143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2"/>
            <p:cNvSpPr/>
            <p:nvPr/>
          </p:nvSpPr>
          <p:spPr>
            <a:xfrm>
              <a:off x="4420380" y="3555110"/>
              <a:ext cx="22083" cy="22052"/>
            </a:xfrm>
            <a:custGeom>
              <a:rect b="b" l="l" r="r" t="t"/>
              <a:pathLst>
                <a:path extrusionOk="0" h="715" w="716">
                  <a:moveTo>
                    <a:pt x="358" y="0"/>
                  </a:moveTo>
                  <a:cubicBezTo>
                    <a:pt x="263" y="143"/>
                    <a:pt x="120" y="262"/>
                    <a:pt x="1" y="358"/>
                  </a:cubicBezTo>
                  <a:cubicBezTo>
                    <a:pt x="143" y="453"/>
                    <a:pt x="263" y="572"/>
                    <a:pt x="358" y="715"/>
                  </a:cubicBezTo>
                  <a:cubicBezTo>
                    <a:pt x="453" y="572"/>
                    <a:pt x="572" y="453"/>
                    <a:pt x="715" y="358"/>
                  </a:cubicBezTo>
                  <a:cubicBezTo>
                    <a:pt x="572" y="262"/>
                    <a:pt x="453" y="143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2"/>
            <p:cNvSpPr/>
            <p:nvPr/>
          </p:nvSpPr>
          <p:spPr>
            <a:xfrm>
              <a:off x="4243375" y="3665280"/>
              <a:ext cx="287946" cy="89628"/>
            </a:xfrm>
            <a:custGeom>
              <a:rect b="b" l="l" r="r" t="t"/>
              <a:pathLst>
                <a:path extrusionOk="0" h="2906" w="9336">
                  <a:moveTo>
                    <a:pt x="619" y="1"/>
                  </a:moveTo>
                  <a:lnTo>
                    <a:pt x="24" y="2453"/>
                  </a:lnTo>
                  <a:cubicBezTo>
                    <a:pt x="0" y="2572"/>
                    <a:pt x="24" y="2692"/>
                    <a:pt x="96" y="2763"/>
                  </a:cubicBezTo>
                  <a:cubicBezTo>
                    <a:pt x="167" y="2858"/>
                    <a:pt x="262" y="2906"/>
                    <a:pt x="381" y="2906"/>
                  </a:cubicBezTo>
                  <a:lnTo>
                    <a:pt x="477" y="2906"/>
                  </a:lnTo>
                  <a:cubicBezTo>
                    <a:pt x="1429" y="2906"/>
                    <a:pt x="2191" y="2406"/>
                    <a:pt x="2739" y="1453"/>
                  </a:cubicBezTo>
                  <a:lnTo>
                    <a:pt x="3311" y="1453"/>
                  </a:lnTo>
                  <a:lnTo>
                    <a:pt x="3596" y="2644"/>
                  </a:lnTo>
                  <a:cubicBezTo>
                    <a:pt x="3644" y="2787"/>
                    <a:pt x="3787" y="2906"/>
                    <a:pt x="3954" y="2906"/>
                  </a:cubicBezTo>
                  <a:lnTo>
                    <a:pt x="5382" y="2906"/>
                  </a:lnTo>
                  <a:cubicBezTo>
                    <a:pt x="5549" y="2906"/>
                    <a:pt x="5692" y="2787"/>
                    <a:pt x="5716" y="2644"/>
                  </a:cubicBezTo>
                  <a:lnTo>
                    <a:pt x="6002" y="1453"/>
                  </a:lnTo>
                  <a:lnTo>
                    <a:pt x="6597" y="1453"/>
                  </a:lnTo>
                  <a:cubicBezTo>
                    <a:pt x="6978" y="2144"/>
                    <a:pt x="7669" y="2906"/>
                    <a:pt x="8835" y="2906"/>
                  </a:cubicBezTo>
                  <a:lnTo>
                    <a:pt x="8955" y="2906"/>
                  </a:lnTo>
                  <a:cubicBezTo>
                    <a:pt x="9050" y="2906"/>
                    <a:pt x="9169" y="2858"/>
                    <a:pt x="9240" y="2763"/>
                  </a:cubicBezTo>
                  <a:cubicBezTo>
                    <a:pt x="9312" y="2692"/>
                    <a:pt x="9336" y="2572"/>
                    <a:pt x="9288" y="2453"/>
                  </a:cubicBezTo>
                  <a:lnTo>
                    <a:pt x="86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2"/>
            <p:cNvSpPr/>
            <p:nvPr/>
          </p:nvSpPr>
          <p:spPr>
            <a:xfrm>
              <a:off x="4219873" y="3378814"/>
              <a:ext cx="332760" cy="264474"/>
            </a:xfrm>
            <a:custGeom>
              <a:rect b="b" l="l" r="r" t="t"/>
              <a:pathLst>
                <a:path extrusionOk="0" h="8575" w="10789">
                  <a:moveTo>
                    <a:pt x="5430" y="1430"/>
                  </a:moveTo>
                  <a:cubicBezTo>
                    <a:pt x="5620" y="1430"/>
                    <a:pt x="5787" y="1596"/>
                    <a:pt x="5787" y="1787"/>
                  </a:cubicBezTo>
                  <a:cubicBezTo>
                    <a:pt x="5787" y="1978"/>
                    <a:pt x="5620" y="2144"/>
                    <a:pt x="5430" y="2144"/>
                  </a:cubicBezTo>
                  <a:cubicBezTo>
                    <a:pt x="5239" y="2144"/>
                    <a:pt x="5073" y="1978"/>
                    <a:pt x="5073" y="1787"/>
                  </a:cubicBezTo>
                  <a:cubicBezTo>
                    <a:pt x="5073" y="1596"/>
                    <a:pt x="5216" y="1430"/>
                    <a:pt x="5430" y="1430"/>
                  </a:cubicBezTo>
                  <a:close/>
                  <a:moveTo>
                    <a:pt x="7573" y="2859"/>
                  </a:moveTo>
                  <a:cubicBezTo>
                    <a:pt x="7764" y="2859"/>
                    <a:pt x="7930" y="3025"/>
                    <a:pt x="7930" y="3216"/>
                  </a:cubicBezTo>
                  <a:cubicBezTo>
                    <a:pt x="7930" y="3406"/>
                    <a:pt x="7764" y="3573"/>
                    <a:pt x="7573" y="3573"/>
                  </a:cubicBezTo>
                  <a:cubicBezTo>
                    <a:pt x="7383" y="3573"/>
                    <a:pt x="7216" y="3406"/>
                    <a:pt x="7216" y="3216"/>
                  </a:cubicBezTo>
                  <a:cubicBezTo>
                    <a:pt x="7216" y="3025"/>
                    <a:pt x="7359" y="2859"/>
                    <a:pt x="7573" y="2859"/>
                  </a:cubicBezTo>
                  <a:close/>
                  <a:moveTo>
                    <a:pt x="9002" y="4288"/>
                  </a:moveTo>
                  <a:cubicBezTo>
                    <a:pt x="9193" y="4288"/>
                    <a:pt x="9359" y="4454"/>
                    <a:pt x="9359" y="4645"/>
                  </a:cubicBezTo>
                  <a:cubicBezTo>
                    <a:pt x="9359" y="4835"/>
                    <a:pt x="9193" y="5002"/>
                    <a:pt x="9002" y="5002"/>
                  </a:cubicBezTo>
                  <a:cubicBezTo>
                    <a:pt x="8812" y="5002"/>
                    <a:pt x="8645" y="4835"/>
                    <a:pt x="8645" y="4645"/>
                  </a:cubicBezTo>
                  <a:cubicBezTo>
                    <a:pt x="8645" y="4454"/>
                    <a:pt x="8812" y="4288"/>
                    <a:pt x="9002" y="4288"/>
                  </a:cubicBezTo>
                  <a:close/>
                  <a:moveTo>
                    <a:pt x="4001" y="2144"/>
                  </a:moveTo>
                  <a:cubicBezTo>
                    <a:pt x="4192" y="2144"/>
                    <a:pt x="4358" y="2311"/>
                    <a:pt x="4358" y="2501"/>
                  </a:cubicBezTo>
                  <a:cubicBezTo>
                    <a:pt x="4358" y="3097"/>
                    <a:pt x="4835" y="3573"/>
                    <a:pt x="5430" y="3573"/>
                  </a:cubicBezTo>
                  <a:cubicBezTo>
                    <a:pt x="5620" y="3573"/>
                    <a:pt x="5787" y="3740"/>
                    <a:pt x="5787" y="3930"/>
                  </a:cubicBezTo>
                  <a:cubicBezTo>
                    <a:pt x="5787" y="4121"/>
                    <a:pt x="5620" y="4288"/>
                    <a:pt x="5430" y="4288"/>
                  </a:cubicBezTo>
                  <a:cubicBezTo>
                    <a:pt x="4835" y="4288"/>
                    <a:pt x="4358" y="4764"/>
                    <a:pt x="4358" y="5359"/>
                  </a:cubicBezTo>
                  <a:cubicBezTo>
                    <a:pt x="4358" y="5550"/>
                    <a:pt x="4192" y="5716"/>
                    <a:pt x="4001" y="5716"/>
                  </a:cubicBezTo>
                  <a:cubicBezTo>
                    <a:pt x="3787" y="5716"/>
                    <a:pt x="3644" y="5550"/>
                    <a:pt x="3644" y="5359"/>
                  </a:cubicBezTo>
                  <a:cubicBezTo>
                    <a:pt x="3644" y="4764"/>
                    <a:pt x="3144" y="4288"/>
                    <a:pt x="2572" y="4288"/>
                  </a:cubicBezTo>
                  <a:cubicBezTo>
                    <a:pt x="2358" y="4288"/>
                    <a:pt x="2215" y="4121"/>
                    <a:pt x="2215" y="3930"/>
                  </a:cubicBezTo>
                  <a:cubicBezTo>
                    <a:pt x="2215" y="3740"/>
                    <a:pt x="2358" y="3573"/>
                    <a:pt x="2572" y="3573"/>
                  </a:cubicBezTo>
                  <a:cubicBezTo>
                    <a:pt x="3168" y="3573"/>
                    <a:pt x="3644" y="3097"/>
                    <a:pt x="3644" y="2501"/>
                  </a:cubicBezTo>
                  <a:cubicBezTo>
                    <a:pt x="3644" y="2311"/>
                    <a:pt x="3787" y="2144"/>
                    <a:pt x="4001" y="2144"/>
                  </a:cubicBezTo>
                  <a:close/>
                  <a:moveTo>
                    <a:pt x="1858" y="5716"/>
                  </a:moveTo>
                  <a:cubicBezTo>
                    <a:pt x="2048" y="5716"/>
                    <a:pt x="2215" y="5883"/>
                    <a:pt x="2215" y="6074"/>
                  </a:cubicBezTo>
                  <a:cubicBezTo>
                    <a:pt x="2215" y="6264"/>
                    <a:pt x="2048" y="6431"/>
                    <a:pt x="1858" y="6431"/>
                  </a:cubicBezTo>
                  <a:cubicBezTo>
                    <a:pt x="1643" y="6431"/>
                    <a:pt x="1501" y="6264"/>
                    <a:pt x="1501" y="6074"/>
                  </a:cubicBezTo>
                  <a:cubicBezTo>
                    <a:pt x="1501" y="5883"/>
                    <a:pt x="1643" y="5716"/>
                    <a:pt x="1858" y="5716"/>
                  </a:cubicBezTo>
                  <a:close/>
                  <a:moveTo>
                    <a:pt x="4001" y="7145"/>
                  </a:moveTo>
                  <a:cubicBezTo>
                    <a:pt x="4192" y="7145"/>
                    <a:pt x="4358" y="7312"/>
                    <a:pt x="4358" y="7502"/>
                  </a:cubicBezTo>
                  <a:cubicBezTo>
                    <a:pt x="4358" y="7693"/>
                    <a:pt x="4192" y="7860"/>
                    <a:pt x="4001" y="7860"/>
                  </a:cubicBezTo>
                  <a:cubicBezTo>
                    <a:pt x="3787" y="7860"/>
                    <a:pt x="3644" y="7693"/>
                    <a:pt x="3644" y="7502"/>
                  </a:cubicBezTo>
                  <a:cubicBezTo>
                    <a:pt x="3644" y="7312"/>
                    <a:pt x="3787" y="7145"/>
                    <a:pt x="4001" y="7145"/>
                  </a:cubicBezTo>
                  <a:close/>
                  <a:moveTo>
                    <a:pt x="6859" y="4288"/>
                  </a:moveTo>
                  <a:cubicBezTo>
                    <a:pt x="7049" y="4288"/>
                    <a:pt x="7216" y="4454"/>
                    <a:pt x="7216" y="4645"/>
                  </a:cubicBezTo>
                  <a:cubicBezTo>
                    <a:pt x="7216" y="5240"/>
                    <a:pt x="7692" y="5716"/>
                    <a:pt x="8288" y="5716"/>
                  </a:cubicBezTo>
                  <a:cubicBezTo>
                    <a:pt x="8478" y="5716"/>
                    <a:pt x="8645" y="5883"/>
                    <a:pt x="8645" y="6074"/>
                  </a:cubicBezTo>
                  <a:cubicBezTo>
                    <a:pt x="8645" y="6264"/>
                    <a:pt x="8478" y="6431"/>
                    <a:pt x="8288" y="6431"/>
                  </a:cubicBezTo>
                  <a:cubicBezTo>
                    <a:pt x="7692" y="6431"/>
                    <a:pt x="7216" y="6907"/>
                    <a:pt x="7216" y="7502"/>
                  </a:cubicBezTo>
                  <a:cubicBezTo>
                    <a:pt x="7216" y="7693"/>
                    <a:pt x="7049" y="7860"/>
                    <a:pt x="6859" y="7860"/>
                  </a:cubicBezTo>
                  <a:cubicBezTo>
                    <a:pt x="6668" y="7860"/>
                    <a:pt x="6502" y="7693"/>
                    <a:pt x="6502" y="7502"/>
                  </a:cubicBezTo>
                  <a:cubicBezTo>
                    <a:pt x="6502" y="6907"/>
                    <a:pt x="6025" y="6431"/>
                    <a:pt x="5430" y="6431"/>
                  </a:cubicBezTo>
                  <a:cubicBezTo>
                    <a:pt x="5239" y="6431"/>
                    <a:pt x="5073" y="6264"/>
                    <a:pt x="5073" y="6074"/>
                  </a:cubicBezTo>
                  <a:cubicBezTo>
                    <a:pt x="5073" y="5883"/>
                    <a:pt x="5239" y="5716"/>
                    <a:pt x="5430" y="5716"/>
                  </a:cubicBezTo>
                  <a:cubicBezTo>
                    <a:pt x="6025" y="5716"/>
                    <a:pt x="6502" y="5240"/>
                    <a:pt x="6502" y="4645"/>
                  </a:cubicBezTo>
                  <a:cubicBezTo>
                    <a:pt x="6502" y="4454"/>
                    <a:pt x="6668" y="4288"/>
                    <a:pt x="6859" y="4288"/>
                  </a:cubicBezTo>
                  <a:close/>
                  <a:moveTo>
                    <a:pt x="8288" y="7145"/>
                  </a:moveTo>
                  <a:cubicBezTo>
                    <a:pt x="8478" y="7145"/>
                    <a:pt x="8645" y="7312"/>
                    <a:pt x="8645" y="7502"/>
                  </a:cubicBezTo>
                  <a:cubicBezTo>
                    <a:pt x="8645" y="7693"/>
                    <a:pt x="8478" y="7860"/>
                    <a:pt x="8288" y="7860"/>
                  </a:cubicBezTo>
                  <a:cubicBezTo>
                    <a:pt x="8097" y="7860"/>
                    <a:pt x="7930" y="7693"/>
                    <a:pt x="7930" y="7502"/>
                  </a:cubicBezTo>
                  <a:cubicBezTo>
                    <a:pt x="7930" y="7312"/>
                    <a:pt x="8097" y="7145"/>
                    <a:pt x="8288" y="7145"/>
                  </a:cubicBezTo>
                  <a:close/>
                  <a:moveTo>
                    <a:pt x="5387" y="1"/>
                  </a:moveTo>
                  <a:cubicBezTo>
                    <a:pt x="2406" y="1"/>
                    <a:pt x="1" y="2468"/>
                    <a:pt x="72" y="5454"/>
                  </a:cubicBezTo>
                  <a:cubicBezTo>
                    <a:pt x="95" y="6598"/>
                    <a:pt x="453" y="7669"/>
                    <a:pt x="1143" y="8574"/>
                  </a:cubicBezTo>
                  <a:lnTo>
                    <a:pt x="9717" y="8574"/>
                  </a:lnTo>
                  <a:cubicBezTo>
                    <a:pt x="10407" y="7645"/>
                    <a:pt x="10788" y="6526"/>
                    <a:pt x="10788" y="5359"/>
                  </a:cubicBezTo>
                  <a:cubicBezTo>
                    <a:pt x="10788" y="2406"/>
                    <a:pt x="8383" y="1"/>
                    <a:pt x="5430" y="1"/>
                  </a:cubicBezTo>
                  <a:cubicBezTo>
                    <a:pt x="5416" y="1"/>
                    <a:pt x="5401" y="1"/>
                    <a:pt x="5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05 - Illumination</a:t>
            </a:r>
            <a:endParaRPr/>
          </a:p>
        </p:txBody>
      </p:sp>
      <p:sp>
        <p:nvSpPr>
          <p:cNvPr id="602" name="Google Shape;602;p43"/>
          <p:cNvSpPr txBox="1"/>
          <p:nvPr>
            <p:ph idx="1" type="subTitle"/>
          </p:nvPr>
        </p:nvSpPr>
        <p:spPr>
          <a:xfrm>
            <a:off x="3025800" y="2673405"/>
            <a:ext cx="309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floor portal </a:t>
            </a:r>
            <a:endParaRPr/>
          </a:p>
        </p:txBody>
      </p:sp>
      <p:sp>
        <p:nvSpPr>
          <p:cNvPr id="603" name="Google Shape;603;p43"/>
          <p:cNvSpPr txBox="1"/>
          <p:nvPr>
            <p:ph idx="2" type="subTitle"/>
          </p:nvPr>
        </p:nvSpPr>
        <p:spPr>
          <a:xfrm>
            <a:off x="3025800" y="3630400"/>
            <a:ext cx="309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both torches, with flickering effect</a:t>
            </a:r>
            <a:endParaRPr/>
          </a:p>
        </p:txBody>
      </p:sp>
      <p:sp>
        <p:nvSpPr>
          <p:cNvPr id="604" name="Google Shape;604;p43"/>
          <p:cNvSpPr txBox="1"/>
          <p:nvPr>
            <p:ph idx="3" type="subTitle"/>
          </p:nvPr>
        </p:nvSpPr>
        <p:spPr>
          <a:xfrm>
            <a:off x="3025800" y="1716410"/>
            <a:ext cx="309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Brown light to give the environment a dungeon look</a:t>
            </a:r>
            <a:endParaRPr/>
          </a:p>
        </p:txBody>
      </p:sp>
      <p:sp>
        <p:nvSpPr>
          <p:cNvPr id="605" name="Google Shape;605;p43"/>
          <p:cNvSpPr txBox="1"/>
          <p:nvPr>
            <p:ph idx="4" type="subTitle"/>
          </p:nvPr>
        </p:nvSpPr>
        <p:spPr>
          <a:xfrm>
            <a:off x="3025800" y="2347048"/>
            <a:ext cx="3092400" cy="4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Spotlight</a:t>
            </a:r>
            <a:endParaRPr/>
          </a:p>
        </p:txBody>
      </p:sp>
      <p:sp>
        <p:nvSpPr>
          <p:cNvPr id="606" name="Google Shape;606;p43"/>
          <p:cNvSpPr txBox="1"/>
          <p:nvPr>
            <p:ph idx="5" type="subTitle"/>
          </p:nvPr>
        </p:nvSpPr>
        <p:spPr>
          <a:xfrm>
            <a:off x="3025800" y="3303553"/>
            <a:ext cx="3092400" cy="4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Pointlights</a:t>
            </a:r>
            <a:endParaRPr/>
          </a:p>
        </p:txBody>
      </p:sp>
      <p:sp>
        <p:nvSpPr>
          <p:cNvPr id="607" name="Google Shape;607;p43"/>
          <p:cNvSpPr txBox="1"/>
          <p:nvPr>
            <p:ph idx="6" type="subTitle"/>
          </p:nvPr>
        </p:nvSpPr>
        <p:spPr>
          <a:xfrm>
            <a:off x="3025800" y="1389563"/>
            <a:ext cx="3092400" cy="4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Ambient Light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4"/>
          <p:cNvSpPr txBox="1"/>
          <p:nvPr>
            <p:ph type="title"/>
          </p:nvPr>
        </p:nvSpPr>
        <p:spPr>
          <a:xfrm>
            <a:off x="1969350" y="1660525"/>
            <a:ext cx="5205300" cy="18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06 - DEMO</a:t>
            </a:r>
            <a:endParaRPr/>
          </a:p>
        </p:txBody>
      </p:sp>
      <p:grpSp>
        <p:nvGrpSpPr>
          <p:cNvPr id="613" name="Google Shape;613;p44"/>
          <p:cNvGrpSpPr/>
          <p:nvPr/>
        </p:nvGrpSpPr>
        <p:grpSpPr>
          <a:xfrm>
            <a:off x="3832210" y="-47623"/>
            <a:ext cx="1479580" cy="1479580"/>
            <a:chOff x="3829012" y="151825"/>
            <a:chExt cx="1908150" cy="1908150"/>
          </a:xfrm>
        </p:grpSpPr>
        <p:pic>
          <p:nvPicPr>
            <p:cNvPr id="614" name="Google Shape;61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29012" y="151825"/>
              <a:ext cx="1908150" cy="1908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40126" y="424352"/>
              <a:ext cx="1485926" cy="14859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6" name="Google Shape;61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96131">
            <a:off x="7105118" y="2523129"/>
            <a:ext cx="2380020" cy="4161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3425" y="539500"/>
            <a:ext cx="246476" cy="24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4539" y="4032168"/>
            <a:ext cx="174450" cy="174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07 - Future Work</a:t>
            </a:r>
            <a:endParaRPr/>
          </a:p>
        </p:txBody>
      </p:sp>
      <p:sp>
        <p:nvSpPr>
          <p:cNvPr id="624" name="Google Shape;624;p45"/>
          <p:cNvSpPr txBox="1"/>
          <p:nvPr>
            <p:ph idx="2" type="subTitle"/>
          </p:nvPr>
        </p:nvSpPr>
        <p:spPr>
          <a:xfrm>
            <a:off x="3098100" y="1840600"/>
            <a:ext cx="2947800" cy="23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Model animations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Difficulty Settings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Extra game mode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Multiplayer</a:t>
            </a:r>
            <a:endParaRPr sz="1600"/>
          </a:p>
        </p:txBody>
      </p:sp>
      <p:pic>
        <p:nvPicPr>
          <p:cNvPr id="625" name="Google Shape;6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125" y="4156130"/>
            <a:ext cx="163326" cy="16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gical Realism by Slidesgo">
  <a:themeElements>
    <a:clrScheme name="Simple Light">
      <a:dk1>
        <a:srgbClr val="F0EBF9"/>
      </a:dk1>
      <a:lt1>
        <a:srgbClr val="050038"/>
      </a:lt1>
      <a:dk2>
        <a:srgbClr val="131352"/>
      </a:dk2>
      <a:lt2>
        <a:srgbClr val="742B6F"/>
      </a:lt2>
      <a:accent1>
        <a:srgbClr val="FF5CA4"/>
      </a:accent1>
      <a:accent2>
        <a:srgbClr val="FDFE8D"/>
      </a:accent2>
      <a:accent3>
        <a:srgbClr val="9090F1"/>
      </a:accent3>
      <a:accent4>
        <a:srgbClr val="FFFFFF"/>
      </a:accent4>
      <a:accent5>
        <a:srgbClr val="FFFFFF"/>
      </a:accent5>
      <a:accent6>
        <a:srgbClr val="FFFFFF"/>
      </a:accent6>
      <a:hlink>
        <a:srgbClr val="F0EBF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